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60" r:id="rId6"/>
    <p:sldId id="261" r:id="rId7"/>
    <p:sldId id="275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28B"/>
    <a:srgbClr val="026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89BF5E-2BAE-4BC1-80EB-37638DF28FC0}" v="71" dt="2024-07-02T12:45:08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3705" autoAdjust="0"/>
  </p:normalViewPr>
  <p:slideViewPr>
    <p:cSldViewPr snapToGrid="0">
      <p:cViewPr varScale="1">
        <p:scale>
          <a:sx n="63" d="100"/>
          <a:sy n="63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a Mysore Venkataramu" userId="2a773df0-6f74-467a-b1b7-f320321272b2" providerId="ADAL" clId="{B689BF5E-2BAE-4BC1-80EB-37638DF28FC0}"/>
    <pc:docChg chg="undo custSel addSld delSld modSld">
      <pc:chgData name="Asha Mysore Venkataramu" userId="2a773df0-6f74-467a-b1b7-f320321272b2" providerId="ADAL" clId="{B689BF5E-2BAE-4BC1-80EB-37638DF28FC0}" dt="2024-07-02T12:45:11.375" v="506" actId="47"/>
      <pc:docMkLst>
        <pc:docMk/>
      </pc:docMkLst>
      <pc:sldChg chg="del">
        <pc:chgData name="Asha Mysore Venkataramu" userId="2a773df0-6f74-467a-b1b7-f320321272b2" providerId="ADAL" clId="{B689BF5E-2BAE-4BC1-80EB-37638DF28FC0}" dt="2024-07-02T11:34:09.052" v="235" actId="47"/>
        <pc:sldMkLst>
          <pc:docMk/>
          <pc:sldMk cId="1113948554" sldId="257"/>
        </pc:sldMkLst>
      </pc:sldChg>
      <pc:sldChg chg="delSp modSp del mod modAnim">
        <pc:chgData name="Asha Mysore Venkataramu" userId="2a773df0-6f74-467a-b1b7-f320321272b2" providerId="ADAL" clId="{B689BF5E-2BAE-4BC1-80EB-37638DF28FC0}" dt="2024-07-02T12:11:58.222" v="299" actId="47"/>
        <pc:sldMkLst>
          <pc:docMk/>
          <pc:sldMk cId="813260926" sldId="258"/>
        </pc:sldMkLst>
        <pc:spChg chg="mod">
          <ac:chgData name="Asha Mysore Venkataramu" userId="2a773df0-6f74-467a-b1b7-f320321272b2" providerId="ADAL" clId="{B689BF5E-2BAE-4BC1-80EB-37638DF28FC0}" dt="2024-07-02T12:05:02.603" v="245" actId="20577"/>
          <ac:spMkLst>
            <pc:docMk/>
            <pc:sldMk cId="813260926" sldId="258"/>
            <ac:spMk id="5" creationId="{66CB745E-FE0D-0D41-B930-F46C9C9E5E60}"/>
          </ac:spMkLst>
        </pc:spChg>
        <pc:picChg chg="del">
          <ac:chgData name="Asha Mysore Venkataramu" userId="2a773df0-6f74-467a-b1b7-f320321272b2" providerId="ADAL" clId="{B689BF5E-2BAE-4BC1-80EB-37638DF28FC0}" dt="2024-07-02T12:04:45.344" v="243" actId="21"/>
          <ac:picMkLst>
            <pc:docMk/>
            <pc:sldMk cId="813260926" sldId="258"/>
            <ac:picMk id="1026" creationId="{CAF12EBB-4B00-B872-ADF6-3DE68457F16F}"/>
          </ac:picMkLst>
        </pc:picChg>
      </pc:sldChg>
      <pc:sldChg chg="del">
        <pc:chgData name="Asha Mysore Venkataramu" userId="2a773df0-6f74-467a-b1b7-f320321272b2" providerId="ADAL" clId="{B689BF5E-2BAE-4BC1-80EB-37638DF28FC0}" dt="2024-07-02T12:18:12.063" v="353" actId="47"/>
        <pc:sldMkLst>
          <pc:docMk/>
          <pc:sldMk cId="4034241159" sldId="259"/>
        </pc:sldMkLst>
      </pc:sldChg>
      <pc:sldChg chg="modSp mod">
        <pc:chgData name="Asha Mysore Venkataramu" userId="2a773df0-6f74-467a-b1b7-f320321272b2" providerId="ADAL" clId="{B689BF5E-2BAE-4BC1-80EB-37638DF28FC0}" dt="2024-07-02T12:18:21.199" v="355" actId="1076"/>
        <pc:sldMkLst>
          <pc:docMk/>
          <pc:sldMk cId="2503952362" sldId="260"/>
        </pc:sldMkLst>
        <pc:spChg chg="mod">
          <ac:chgData name="Asha Mysore Venkataramu" userId="2a773df0-6f74-467a-b1b7-f320321272b2" providerId="ADAL" clId="{B689BF5E-2BAE-4BC1-80EB-37638DF28FC0}" dt="2024-07-02T12:18:21.199" v="355" actId="1076"/>
          <ac:spMkLst>
            <pc:docMk/>
            <pc:sldMk cId="2503952362" sldId="260"/>
            <ac:spMk id="2" creationId="{E9224259-D062-B799-F6D3-663C17F70BD4}"/>
          </ac:spMkLst>
        </pc:spChg>
      </pc:sldChg>
      <pc:sldChg chg="modSp mod modAnim">
        <pc:chgData name="Asha Mysore Venkataramu" userId="2a773df0-6f74-467a-b1b7-f320321272b2" providerId="ADAL" clId="{B689BF5E-2BAE-4BC1-80EB-37638DF28FC0}" dt="2024-07-02T12:19:19.383" v="369" actId="13822"/>
        <pc:sldMkLst>
          <pc:docMk/>
          <pc:sldMk cId="3042934098" sldId="261"/>
        </pc:sldMkLst>
        <pc:spChg chg="mod">
          <ac:chgData name="Asha Mysore Venkataramu" userId="2a773df0-6f74-467a-b1b7-f320321272b2" providerId="ADAL" clId="{B689BF5E-2BAE-4BC1-80EB-37638DF28FC0}" dt="2024-07-02T12:19:19.383" v="369" actId="13822"/>
          <ac:spMkLst>
            <pc:docMk/>
            <pc:sldMk cId="3042934098" sldId="261"/>
            <ac:spMk id="3" creationId="{BBC4B1D3-D9B5-B9A1-9DF8-F5DC64FE9759}"/>
          </ac:spMkLst>
        </pc:spChg>
      </pc:sldChg>
      <pc:sldChg chg="modSp del mod">
        <pc:chgData name="Asha Mysore Venkataramu" userId="2a773df0-6f74-467a-b1b7-f320321272b2" providerId="ADAL" clId="{B689BF5E-2BAE-4BC1-80EB-37638DF28FC0}" dt="2024-07-02T12:45:11.375" v="506" actId="47"/>
        <pc:sldMkLst>
          <pc:docMk/>
          <pc:sldMk cId="2348176417" sldId="262"/>
        </pc:sldMkLst>
        <pc:spChg chg="mod">
          <ac:chgData name="Asha Mysore Venkataramu" userId="2a773df0-6f74-467a-b1b7-f320321272b2" providerId="ADAL" clId="{B689BF5E-2BAE-4BC1-80EB-37638DF28FC0}" dt="2024-07-02T12:32:50.468" v="376"/>
          <ac:spMkLst>
            <pc:docMk/>
            <pc:sldMk cId="2348176417" sldId="262"/>
            <ac:spMk id="2" creationId="{689EB397-893C-0ABB-90FD-D2D22ED12BEF}"/>
          </ac:spMkLst>
        </pc:spChg>
      </pc:sldChg>
      <pc:sldChg chg="addSp delSp modSp new mod modAnim">
        <pc:chgData name="Asha Mysore Venkataramu" userId="2a773df0-6f74-467a-b1b7-f320321272b2" providerId="ADAL" clId="{B689BF5E-2BAE-4BC1-80EB-37638DF28FC0}" dt="2024-07-02T11:34:51.835" v="237" actId="14100"/>
        <pc:sldMkLst>
          <pc:docMk/>
          <pc:sldMk cId="268302336" sldId="272"/>
        </pc:sldMkLst>
        <pc:spChg chg="mod">
          <ac:chgData name="Asha Mysore Venkataramu" userId="2a773df0-6f74-467a-b1b7-f320321272b2" providerId="ADAL" clId="{B689BF5E-2BAE-4BC1-80EB-37638DF28FC0}" dt="2024-07-02T11:10:46.618" v="2"/>
          <ac:spMkLst>
            <pc:docMk/>
            <pc:sldMk cId="268302336" sldId="272"/>
            <ac:spMk id="2" creationId="{57B6CA32-119E-C1A8-D805-A7FB77656AD2}"/>
          </ac:spMkLst>
        </pc:spChg>
        <pc:spChg chg="del">
          <ac:chgData name="Asha Mysore Venkataramu" userId="2a773df0-6f74-467a-b1b7-f320321272b2" providerId="ADAL" clId="{B689BF5E-2BAE-4BC1-80EB-37638DF28FC0}" dt="2024-07-02T11:10:40.996" v="1" actId="478"/>
          <ac:spMkLst>
            <pc:docMk/>
            <pc:sldMk cId="268302336" sldId="272"/>
            <ac:spMk id="3" creationId="{00DA2C1C-87F6-29D6-705C-939629FDD14D}"/>
          </ac:spMkLst>
        </pc:spChg>
        <pc:spChg chg="add mod">
          <ac:chgData name="Asha Mysore Venkataramu" userId="2a773df0-6f74-467a-b1b7-f320321272b2" providerId="ADAL" clId="{B689BF5E-2BAE-4BC1-80EB-37638DF28FC0}" dt="2024-07-02T11:14:16.375" v="3"/>
          <ac:spMkLst>
            <pc:docMk/>
            <pc:sldMk cId="268302336" sldId="272"/>
            <ac:spMk id="4" creationId="{20925004-1208-9371-DD91-C15D52F44CEC}"/>
          </ac:spMkLst>
        </pc:spChg>
        <pc:spChg chg="add del mod">
          <ac:chgData name="Asha Mysore Venkataramu" userId="2a773df0-6f74-467a-b1b7-f320321272b2" providerId="ADAL" clId="{B689BF5E-2BAE-4BC1-80EB-37638DF28FC0}" dt="2024-07-02T11:33:03.953" v="225" actId="478"/>
          <ac:spMkLst>
            <pc:docMk/>
            <pc:sldMk cId="268302336" sldId="272"/>
            <ac:spMk id="7" creationId="{823D127C-1994-D942-1CA7-05E9A3F6D804}"/>
          </ac:spMkLst>
        </pc:spChg>
        <pc:spChg chg="add del mod">
          <ac:chgData name="Asha Mysore Venkataramu" userId="2a773df0-6f74-467a-b1b7-f320321272b2" providerId="ADAL" clId="{B689BF5E-2BAE-4BC1-80EB-37638DF28FC0}" dt="2024-07-02T11:20:24.590" v="111" actId="478"/>
          <ac:spMkLst>
            <pc:docMk/>
            <pc:sldMk cId="268302336" sldId="272"/>
            <ac:spMk id="10" creationId="{27396A85-CECF-8DED-1133-8D45F8ED1295}"/>
          </ac:spMkLst>
        </pc:spChg>
        <pc:spChg chg="add del mod">
          <ac:chgData name="Asha Mysore Venkataramu" userId="2a773df0-6f74-467a-b1b7-f320321272b2" providerId="ADAL" clId="{B689BF5E-2BAE-4BC1-80EB-37638DF28FC0}" dt="2024-07-02T11:20:24.590" v="111" actId="478"/>
          <ac:spMkLst>
            <pc:docMk/>
            <pc:sldMk cId="268302336" sldId="272"/>
            <ac:spMk id="11" creationId="{3DB10DF4-99A4-A91C-BBBB-C1FD7882BEAF}"/>
          </ac:spMkLst>
        </pc:spChg>
        <pc:spChg chg="add del mod">
          <ac:chgData name="Asha Mysore Venkataramu" userId="2a773df0-6f74-467a-b1b7-f320321272b2" providerId="ADAL" clId="{B689BF5E-2BAE-4BC1-80EB-37638DF28FC0}" dt="2024-07-02T11:25:33.683" v="162" actId="478"/>
          <ac:spMkLst>
            <pc:docMk/>
            <pc:sldMk cId="268302336" sldId="272"/>
            <ac:spMk id="19" creationId="{1AA87104-1185-E301-3125-094033F2BAA9}"/>
          </ac:spMkLst>
        </pc:spChg>
        <pc:spChg chg="add del mod">
          <ac:chgData name="Asha Mysore Venkataramu" userId="2a773df0-6f74-467a-b1b7-f320321272b2" providerId="ADAL" clId="{B689BF5E-2BAE-4BC1-80EB-37638DF28FC0}" dt="2024-07-02T11:29:56.657" v="210" actId="478"/>
          <ac:spMkLst>
            <pc:docMk/>
            <pc:sldMk cId="268302336" sldId="272"/>
            <ac:spMk id="20" creationId="{950DE7B4-5C33-5CD5-CE73-B9EEFD6574DE}"/>
          </ac:spMkLst>
        </pc:spChg>
        <pc:spChg chg="add del mod">
          <ac:chgData name="Asha Mysore Venkataramu" userId="2a773df0-6f74-467a-b1b7-f320321272b2" providerId="ADAL" clId="{B689BF5E-2BAE-4BC1-80EB-37638DF28FC0}" dt="2024-07-02T11:27:43.908" v="175" actId="478"/>
          <ac:spMkLst>
            <pc:docMk/>
            <pc:sldMk cId="268302336" sldId="272"/>
            <ac:spMk id="21" creationId="{FFA3AF4C-8CE4-010E-E4D6-ABC6E853599A}"/>
          </ac:spMkLst>
        </pc:spChg>
        <pc:spChg chg="add del mod">
          <ac:chgData name="Asha Mysore Venkataramu" userId="2a773df0-6f74-467a-b1b7-f320321272b2" providerId="ADAL" clId="{B689BF5E-2BAE-4BC1-80EB-37638DF28FC0}" dt="2024-07-02T11:29:56.657" v="210" actId="478"/>
          <ac:spMkLst>
            <pc:docMk/>
            <pc:sldMk cId="268302336" sldId="272"/>
            <ac:spMk id="23" creationId="{AEC20FFB-3F41-5455-9FF1-45CC85690B4F}"/>
          </ac:spMkLst>
        </pc:spChg>
        <pc:spChg chg="add mod">
          <ac:chgData name="Asha Mysore Venkataramu" userId="2a773df0-6f74-467a-b1b7-f320321272b2" providerId="ADAL" clId="{B689BF5E-2BAE-4BC1-80EB-37638DF28FC0}" dt="2024-07-02T11:28:25.281" v="186"/>
          <ac:spMkLst>
            <pc:docMk/>
            <pc:sldMk cId="268302336" sldId="272"/>
            <ac:spMk id="25" creationId="{0414F63B-4419-4C3D-D62C-D01F2D1EE590}"/>
          </ac:spMkLst>
        </pc:spChg>
        <pc:spChg chg="add del mod">
          <ac:chgData name="Asha Mysore Venkataramu" userId="2a773df0-6f74-467a-b1b7-f320321272b2" providerId="ADAL" clId="{B689BF5E-2BAE-4BC1-80EB-37638DF28FC0}" dt="2024-07-02T11:29:56.657" v="210" actId="478"/>
          <ac:spMkLst>
            <pc:docMk/>
            <pc:sldMk cId="268302336" sldId="272"/>
            <ac:spMk id="27" creationId="{EA3F5828-4909-DE74-6950-A836ED5237D7}"/>
          </ac:spMkLst>
        </pc:spChg>
        <pc:spChg chg="add del mod">
          <ac:chgData name="Asha Mysore Venkataramu" userId="2a773df0-6f74-467a-b1b7-f320321272b2" providerId="ADAL" clId="{B689BF5E-2BAE-4BC1-80EB-37638DF28FC0}" dt="2024-07-02T11:29:56.657" v="210" actId="478"/>
          <ac:spMkLst>
            <pc:docMk/>
            <pc:sldMk cId="268302336" sldId="272"/>
            <ac:spMk id="29" creationId="{6AC12428-337E-4083-66F1-8008A2032763}"/>
          </ac:spMkLst>
        </pc:spChg>
        <pc:spChg chg="add mod">
          <ac:chgData name="Asha Mysore Venkataramu" userId="2a773df0-6f74-467a-b1b7-f320321272b2" providerId="ADAL" clId="{B689BF5E-2BAE-4BC1-80EB-37638DF28FC0}" dt="2024-07-02T11:28:48.836" v="193"/>
          <ac:spMkLst>
            <pc:docMk/>
            <pc:sldMk cId="268302336" sldId="272"/>
            <ac:spMk id="31" creationId="{C1387039-BBB4-78D0-20CB-51FE5035ABDD}"/>
          </ac:spMkLst>
        </pc:spChg>
        <pc:spChg chg="add del mod">
          <ac:chgData name="Asha Mysore Venkataramu" userId="2a773df0-6f74-467a-b1b7-f320321272b2" providerId="ADAL" clId="{B689BF5E-2BAE-4BC1-80EB-37638DF28FC0}" dt="2024-07-02T11:29:56.657" v="210" actId="478"/>
          <ac:spMkLst>
            <pc:docMk/>
            <pc:sldMk cId="268302336" sldId="272"/>
            <ac:spMk id="33" creationId="{3769D6D2-A4DC-418B-D39F-8D544A129DF0}"/>
          </ac:spMkLst>
        </pc:spChg>
        <pc:spChg chg="add del mod">
          <ac:chgData name="Asha Mysore Venkataramu" userId="2a773df0-6f74-467a-b1b7-f320321272b2" providerId="ADAL" clId="{B689BF5E-2BAE-4BC1-80EB-37638DF28FC0}" dt="2024-07-02T11:29:56.657" v="210" actId="478"/>
          <ac:spMkLst>
            <pc:docMk/>
            <pc:sldMk cId="268302336" sldId="272"/>
            <ac:spMk id="35" creationId="{D71B96CE-E63B-4A2E-D1D5-649F6C33AD06}"/>
          </ac:spMkLst>
        </pc:spChg>
        <pc:spChg chg="add del mod">
          <ac:chgData name="Asha Mysore Venkataramu" userId="2a773df0-6f74-467a-b1b7-f320321272b2" providerId="ADAL" clId="{B689BF5E-2BAE-4BC1-80EB-37638DF28FC0}" dt="2024-07-02T11:29:56.657" v="210" actId="478"/>
          <ac:spMkLst>
            <pc:docMk/>
            <pc:sldMk cId="268302336" sldId="272"/>
            <ac:spMk id="37" creationId="{AF933F63-CE8E-0B52-11B1-50FC53BE5532}"/>
          </ac:spMkLst>
        </pc:spChg>
        <pc:spChg chg="add del mod">
          <ac:chgData name="Asha Mysore Venkataramu" userId="2a773df0-6f74-467a-b1b7-f320321272b2" providerId="ADAL" clId="{B689BF5E-2BAE-4BC1-80EB-37638DF28FC0}" dt="2024-07-02T11:29:56.657" v="210" actId="478"/>
          <ac:spMkLst>
            <pc:docMk/>
            <pc:sldMk cId="268302336" sldId="272"/>
            <ac:spMk id="39" creationId="{62BBB1DC-C2C8-12B3-A971-92C0F867E994}"/>
          </ac:spMkLst>
        </pc:spChg>
        <pc:spChg chg="add mod">
          <ac:chgData name="Asha Mysore Venkataramu" userId="2a773df0-6f74-467a-b1b7-f320321272b2" providerId="ADAL" clId="{B689BF5E-2BAE-4BC1-80EB-37638DF28FC0}" dt="2024-07-02T11:33:22.394" v="227" actId="1076"/>
          <ac:spMkLst>
            <pc:docMk/>
            <pc:sldMk cId="268302336" sldId="272"/>
            <ac:spMk id="42" creationId="{98D3C3A6-EE6E-2A18-5280-8D4910394812}"/>
          </ac:spMkLst>
        </pc:spChg>
        <pc:spChg chg="add mod">
          <ac:chgData name="Asha Mysore Venkataramu" userId="2a773df0-6f74-467a-b1b7-f320321272b2" providerId="ADAL" clId="{B689BF5E-2BAE-4BC1-80EB-37638DF28FC0}" dt="2024-07-02T11:33:22.394" v="227" actId="1076"/>
          <ac:spMkLst>
            <pc:docMk/>
            <pc:sldMk cId="268302336" sldId="272"/>
            <ac:spMk id="44" creationId="{8F1A4953-67E3-9C5E-4627-3940187E8D97}"/>
          </ac:spMkLst>
        </pc:spChg>
        <pc:spChg chg="add mod">
          <ac:chgData name="Asha Mysore Venkataramu" userId="2a773df0-6f74-467a-b1b7-f320321272b2" providerId="ADAL" clId="{B689BF5E-2BAE-4BC1-80EB-37638DF28FC0}" dt="2024-07-02T11:33:22.394" v="227" actId="1076"/>
          <ac:spMkLst>
            <pc:docMk/>
            <pc:sldMk cId="268302336" sldId="272"/>
            <ac:spMk id="46" creationId="{FA7F9572-92A0-AECD-BE84-07ADD0461353}"/>
          </ac:spMkLst>
        </pc:spChg>
        <pc:spChg chg="add mod">
          <ac:chgData name="Asha Mysore Venkataramu" userId="2a773df0-6f74-467a-b1b7-f320321272b2" providerId="ADAL" clId="{B689BF5E-2BAE-4BC1-80EB-37638DF28FC0}" dt="2024-07-02T11:33:22.394" v="227" actId="1076"/>
          <ac:spMkLst>
            <pc:docMk/>
            <pc:sldMk cId="268302336" sldId="272"/>
            <ac:spMk id="48" creationId="{34735169-2E69-BBBF-4CC2-F35CED7897A1}"/>
          </ac:spMkLst>
        </pc:spChg>
        <pc:spChg chg="add mod">
          <ac:chgData name="Asha Mysore Venkataramu" userId="2a773df0-6f74-467a-b1b7-f320321272b2" providerId="ADAL" clId="{B689BF5E-2BAE-4BC1-80EB-37638DF28FC0}" dt="2024-07-02T11:33:22.394" v="227" actId="1076"/>
          <ac:spMkLst>
            <pc:docMk/>
            <pc:sldMk cId="268302336" sldId="272"/>
            <ac:spMk id="50" creationId="{F35E19E2-8826-C3D0-73B2-70DF31C1423B}"/>
          </ac:spMkLst>
        </pc:spChg>
        <pc:spChg chg="add mod">
          <ac:chgData name="Asha Mysore Venkataramu" userId="2a773df0-6f74-467a-b1b7-f320321272b2" providerId="ADAL" clId="{B689BF5E-2BAE-4BC1-80EB-37638DF28FC0}" dt="2024-07-02T11:33:22.394" v="227" actId="1076"/>
          <ac:spMkLst>
            <pc:docMk/>
            <pc:sldMk cId="268302336" sldId="272"/>
            <ac:spMk id="52" creationId="{E5FE742E-2EB6-BB2B-FD3F-6B436AFA4D26}"/>
          </ac:spMkLst>
        </pc:spChg>
        <pc:spChg chg="add mod">
          <ac:chgData name="Asha Mysore Venkataramu" userId="2a773df0-6f74-467a-b1b7-f320321272b2" providerId="ADAL" clId="{B689BF5E-2BAE-4BC1-80EB-37638DF28FC0}" dt="2024-07-02T11:33:22.394" v="227" actId="1076"/>
          <ac:spMkLst>
            <pc:docMk/>
            <pc:sldMk cId="268302336" sldId="272"/>
            <ac:spMk id="54" creationId="{351D6DFC-557B-BCEC-6CD4-90D06F89970F}"/>
          </ac:spMkLst>
        </pc:spChg>
        <pc:picChg chg="add mod">
          <ac:chgData name="Asha Mysore Venkataramu" userId="2a773df0-6f74-467a-b1b7-f320321272b2" providerId="ADAL" clId="{B689BF5E-2BAE-4BC1-80EB-37638DF28FC0}" dt="2024-07-02T11:34:51.835" v="237" actId="14100"/>
          <ac:picMkLst>
            <pc:docMk/>
            <pc:sldMk cId="268302336" sldId="272"/>
            <ac:picMk id="5" creationId="{B32AF8F6-CC24-4EAB-6E8D-11731FA158F7}"/>
          </ac:picMkLst>
        </pc:picChg>
        <pc:picChg chg="add del mod">
          <ac:chgData name="Asha Mysore Venkataramu" userId="2a773df0-6f74-467a-b1b7-f320321272b2" providerId="ADAL" clId="{B689BF5E-2BAE-4BC1-80EB-37638DF28FC0}" dt="2024-07-02T11:23:28.041" v="147" actId="478"/>
          <ac:picMkLst>
            <pc:docMk/>
            <pc:sldMk cId="268302336" sldId="272"/>
            <ac:picMk id="16" creationId="{D8E7BA50-3673-DD77-AD80-33035933730E}"/>
          </ac:picMkLst>
        </pc:picChg>
        <pc:picChg chg="add del mod">
          <ac:chgData name="Asha Mysore Venkataramu" userId="2a773df0-6f74-467a-b1b7-f320321272b2" providerId="ADAL" clId="{B689BF5E-2BAE-4BC1-80EB-37638DF28FC0}" dt="2024-07-02T11:24:34.406" v="154" actId="478"/>
          <ac:picMkLst>
            <pc:docMk/>
            <pc:sldMk cId="268302336" sldId="272"/>
            <ac:picMk id="17" creationId="{45AF66F9-B72B-ED15-71DD-2E717B9F74A5}"/>
          </ac:picMkLst>
        </pc:picChg>
        <pc:picChg chg="add del mod">
          <ac:chgData name="Asha Mysore Venkataramu" userId="2a773df0-6f74-467a-b1b7-f320321272b2" providerId="ADAL" clId="{B689BF5E-2BAE-4BC1-80EB-37638DF28FC0}" dt="2024-07-02T11:25:20.206" v="160" actId="478"/>
          <ac:picMkLst>
            <pc:docMk/>
            <pc:sldMk cId="268302336" sldId="272"/>
            <ac:picMk id="18" creationId="{1209BBDD-F8C1-EC1E-0653-604E17BD0037}"/>
          </ac:picMkLst>
        </pc:picChg>
        <pc:picChg chg="add mod">
          <ac:chgData name="Asha Mysore Venkataramu" userId="2a773df0-6f74-467a-b1b7-f320321272b2" providerId="ADAL" clId="{B689BF5E-2BAE-4BC1-80EB-37638DF28FC0}" dt="2024-07-02T11:33:22.394" v="227" actId="1076"/>
          <ac:picMkLst>
            <pc:docMk/>
            <pc:sldMk cId="268302336" sldId="272"/>
            <ac:picMk id="22" creationId="{550DD1EC-A299-FF80-9BD8-E0D5A28B57E6}"/>
          </ac:picMkLst>
        </pc:picChg>
        <pc:picChg chg="add mod">
          <ac:chgData name="Asha Mysore Venkataramu" userId="2a773df0-6f74-467a-b1b7-f320321272b2" providerId="ADAL" clId="{B689BF5E-2BAE-4BC1-80EB-37638DF28FC0}" dt="2024-07-02T11:33:22.394" v="227" actId="1076"/>
          <ac:picMkLst>
            <pc:docMk/>
            <pc:sldMk cId="268302336" sldId="272"/>
            <ac:picMk id="24" creationId="{46A9B645-C11B-8695-2B2A-C4DBB4178ED3}"/>
          </ac:picMkLst>
        </pc:picChg>
        <pc:picChg chg="add mod">
          <ac:chgData name="Asha Mysore Venkataramu" userId="2a773df0-6f74-467a-b1b7-f320321272b2" providerId="ADAL" clId="{B689BF5E-2BAE-4BC1-80EB-37638DF28FC0}" dt="2024-07-02T11:28:25.281" v="186"/>
          <ac:picMkLst>
            <pc:docMk/>
            <pc:sldMk cId="268302336" sldId="272"/>
            <ac:picMk id="26" creationId="{B30F0EC8-2C21-CF6C-FD6A-37AEF66EE7BD}"/>
          </ac:picMkLst>
        </pc:picChg>
        <pc:picChg chg="add mod">
          <ac:chgData name="Asha Mysore Venkataramu" userId="2a773df0-6f74-467a-b1b7-f320321272b2" providerId="ADAL" clId="{B689BF5E-2BAE-4BC1-80EB-37638DF28FC0}" dt="2024-07-02T11:33:22.394" v="227" actId="1076"/>
          <ac:picMkLst>
            <pc:docMk/>
            <pc:sldMk cId="268302336" sldId="272"/>
            <ac:picMk id="28" creationId="{F8522D5E-F6B4-03E9-B83F-CA6DAF4B453A}"/>
          </ac:picMkLst>
        </pc:picChg>
        <pc:picChg chg="add mod">
          <ac:chgData name="Asha Mysore Venkataramu" userId="2a773df0-6f74-467a-b1b7-f320321272b2" providerId="ADAL" clId="{B689BF5E-2BAE-4BC1-80EB-37638DF28FC0}" dt="2024-07-02T11:33:22.394" v="227" actId="1076"/>
          <ac:picMkLst>
            <pc:docMk/>
            <pc:sldMk cId="268302336" sldId="272"/>
            <ac:picMk id="30" creationId="{2AE4EB0D-91A5-89EF-3186-DAA3ABE9EA45}"/>
          </ac:picMkLst>
        </pc:picChg>
        <pc:picChg chg="add mod">
          <ac:chgData name="Asha Mysore Venkataramu" userId="2a773df0-6f74-467a-b1b7-f320321272b2" providerId="ADAL" clId="{B689BF5E-2BAE-4BC1-80EB-37638DF28FC0}" dt="2024-07-02T11:28:48.836" v="193"/>
          <ac:picMkLst>
            <pc:docMk/>
            <pc:sldMk cId="268302336" sldId="272"/>
            <ac:picMk id="32" creationId="{DCB527C0-853E-CA66-C3B0-0C0F17AF08FC}"/>
          </ac:picMkLst>
        </pc:picChg>
        <pc:picChg chg="add mod">
          <ac:chgData name="Asha Mysore Venkataramu" userId="2a773df0-6f74-467a-b1b7-f320321272b2" providerId="ADAL" clId="{B689BF5E-2BAE-4BC1-80EB-37638DF28FC0}" dt="2024-07-02T11:33:22.394" v="227" actId="1076"/>
          <ac:picMkLst>
            <pc:docMk/>
            <pc:sldMk cId="268302336" sldId="272"/>
            <ac:picMk id="34" creationId="{3D321D34-A42C-8548-536F-AC34E17658BB}"/>
          </ac:picMkLst>
        </pc:picChg>
        <pc:picChg chg="add mod">
          <ac:chgData name="Asha Mysore Venkataramu" userId="2a773df0-6f74-467a-b1b7-f320321272b2" providerId="ADAL" clId="{B689BF5E-2BAE-4BC1-80EB-37638DF28FC0}" dt="2024-07-02T11:33:22.394" v="227" actId="1076"/>
          <ac:picMkLst>
            <pc:docMk/>
            <pc:sldMk cId="268302336" sldId="272"/>
            <ac:picMk id="36" creationId="{4A9B3164-EF0C-3A80-A980-6F6D1417708E}"/>
          </ac:picMkLst>
        </pc:picChg>
        <pc:picChg chg="add mod">
          <ac:chgData name="Asha Mysore Venkataramu" userId="2a773df0-6f74-467a-b1b7-f320321272b2" providerId="ADAL" clId="{B689BF5E-2BAE-4BC1-80EB-37638DF28FC0}" dt="2024-07-02T11:33:22.394" v="227" actId="1076"/>
          <ac:picMkLst>
            <pc:docMk/>
            <pc:sldMk cId="268302336" sldId="272"/>
            <ac:picMk id="38" creationId="{89D9B4C8-77FD-161E-7985-C0121C750EC0}"/>
          </ac:picMkLst>
        </pc:picChg>
        <pc:picChg chg="add del mod">
          <ac:chgData name="Asha Mysore Venkataramu" userId="2a773df0-6f74-467a-b1b7-f320321272b2" providerId="ADAL" clId="{B689BF5E-2BAE-4BC1-80EB-37638DF28FC0}" dt="2024-07-02T11:33:10.440" v="226" actId="478"/>
          <ac:picMkLst>
            <pc:docMk/>
            <pc:sldMk cId="268302336" sldId="272"/>
            <ac:picMk id="40" creationId="{E0F5A714-30A4-C237-7137-B54A96CCAB55}"/>
          </ac:picMkLst>
        </pc:picChg>
        <pc:cxnChg chg="add del mod">
          <ac:chgData name="Asha Mysore Venkataramu" userId="2a773df0-6f74-467a-b1b7-f320321272b2" providerId="ADAL" clId="{B689BF5E-2BAE-4BC1-80EB-37638DF28FC0}" dt="2024-07-02T11:18:17.989" v="41" actId="478"/>
          <ac:cxnSpMkLst>
            <pc:docMk/>
            <pc:sldMk cId="268302336" sldId="272"/>
            <ac:cxnSpMk id="9" creationId="{99893EB5-C90A-B7D6-2C3B-86B94F512571}"/>
          </ac:cxnSpMkLst>
        </pc:cxnChg>
        <pc:cxnChg chg="add del mod">
          <ac:chgData name="Asha Mysore Venkataramu" userId="2a773df0-6f74-467a-b1b7-f320321272b2" providerId="ADAL" clId="{B689BF5E-2BAE-4BC1-80EB-37638DF28FC0}" dt="2024-07-02T11:21:23.863" v="135" actId="478"/>
          <ac:cxnSpMkLst>
            <pc:docMk/>
            <pc:sldMk cId="268302336" sldId="272"/>
            <ac:cxnSpMk id="13" creationId="{C35E8C32-3D3E-C41E-7272-EF6821CB4447}"/>
          </ac:cxnSpMkLst>
        </pc:cxnChg>
        <pc:cxnChg chg="add del mod">
          <ac:chgData name="Asha Mysore Venkataramu" userId="2a773df0-6f74-467a-b1b7-f320321272b2" providerId="ADAL" clId="{B689BF5E-2BAE-4BC1-80EB-37638DF28FC0}" dt="2024-07-02T11:21:23.863" v="135" actId="478"/>
          <ac:cxnSpMkLst>
            <pc:docMk/>
            <pc:sldMk cId="268302336" sldId="272"/>
            <ac:cxnSpMk id="14" creationId="{9785853F-DFD6-93B8-FAC8-98B652BD5090}"/>
          </ac:cxnSpMkLst>
        </pc:cxnChg>
        <pc:cxnChg chg="add del mod">
          <ac:chgData name="Asha Mysore Venkataramu" userId="2a773df0-6f74-467a-b1b7-f320321272b2" providerId="ADAL" clId="{B689BF5E-2BAE-4BC1-80EB-37638DF28FC0}" dt="2024-07-02T11:21:23.863" v="135" actId="478"/>
          <ac:cxnSpMkLst>
            <pc:docMk/>
            <pc:sldMk cId="268302336" sldId="272"/>
            <ac:cxnSpMk id="15" creationId="{EDD99D98-FFB9-1CCB-5FEB-2A50B8663848}"/>
          </ac:cxnSpMkLst>
        </pc:cxnChg>
      </pc:sldChg>
      <pc:sldChg chg="addSp delSp modSp new mod">
        <pc:chgData name="Asha Mysore Venkataramu" userId="2a773df0-6f74-467a-b1b7-f320321272b2" providerId="ADAL" clId="{B689BF5E-2BAE-4BC1-80EB-37638DF28FC0}" dt="2024-07-02T12:11:45.679" v="298" actId="1076"/>
        <pc:sldMkLst>
          <pc:docMk/>
          <pc:sldMk cId="2631575660" sldId="273"/>
        </pc:sldMkLst>
        <pc:spChg chg="mod">
          <ac:chgData name="Asha Mysore Venkataramu" userId="2a773df0-6f74-467a-b1b7-f320321272b2" providerId="ADAL" clId="{B689BF5E-2BAE-4BC1-80EB-37638DF28FC0}" dt="2024-07-02T11:39:52.143" v="241"/>
          <ac:spMkLst>
            <pc:docMk/>
            <pc:sldMk cId="2631575660" sldId="273"/>
            <ac:spMk id="2" creationId="{66716C74-7F6F-458A-3E42-475D32C9F824}"/>
          </ac:spMkLst>
        </pc:spChg>
        <pc:spChg chg="del">
          <ac:chgData name="Asha Mysore Venkataramu" userId="2a773df0-6f74-467a-b1b7-f320321272b2" providerId="ADAL" clId="{B689BF5E-2BAE-4BC1-80EB-37638DF28FC0}" dt="2024-07-02T11:39:54.803" v="242" actId="478"/>
          <ac:spMkLst>
            <pc:docMk/>
            <pc:sldMk cId="2631575660" sldId="273"/>
            <ac:spMk id="3" creationId="{827D8FFB-F242-3BAF-5A74-4C7637F3F9B2}"/>
          </ac:spMkLst>
        </pc:spChg>
        <pc:spChg chg="add mod">
          <ac:chgData name="Asha Mysore Venkataramu" userId="2a773df0-6f74-467a-b1b7-f320321272b2" providerId="ADAL" clId="{B689BF5E-2BAE-4BC1-80EB-37638DF28FC0}" dt="2024-07-02T12:10:35.504" v="265" actId="122"/>
          <ac:spMkLst>
            <pc:docMk/>
            <pc:sldMk cId="2631575660" sldId="273"/>
            <ac:spMk id="6" creationId="{2C0E3501-A2C2-0C80-4257-EC4442ADCC2D}"/>
          </ac:spMkLst>
        </pc:spChg>
        <pc:spChg chg="add mod">
          <ac:chgData name="Asha Mysore Venkataramu" userId="2a773df0-6f74-467a-b1b7-f320321272b2" providerId="ADAL" clId="{B689BF5E-2BAE-4BC1-80EB-37638DF28FC0}" dt="2024-07-02T12:10:32.720" v="264" actId="122"/>
          <ac:spMkLst>
            <pc:docMk/>
            <pc:sldMk cId="2631575660" sldId="273"/>
            <ac:spMk id="8" creationId="{5F698DBD-E657-3276-1576-C9FD192DC2C3}"/>
          </ac:spMkLst>
        </pc:spChg>
        <pc:spChg chg="add mod">
          <ac:chgData name="Asha Mysore Venkataramu" userId="2a773df0-6f74-467a-b1b7-f320321272b2" providerId="ADAL" clId="{B689BF5E-2BAE-4BC1-80EB-37638DF28FC0}" dt="2024-07-02T12:10:58.626" v="282" actId="1076"/>
          <ac:spMkLst>
            <pc:docMk/>
            <pc:sldMk cId="2631575660" sldId="273"/>
            <ac:spMk id="10" creationId="{5216120D-16E1-0CDF-97CE-61D921DFFBC9}"/>
          </ac:spMkLst>
        </pc:spChg>
        <pc:spChg chg="add mod">
          <ac:chgData name="Asha Mysore Venkataramu" userId="2a773df0-6f74-467a-b1b7-f320321272b2" providerId="ADAL" clId="{B689BF5E-2BAE-4BC1-80EB-37638DF28FC0}" dt="2024-07-02T12:11:11.798" v="286" actId="1076"/>
          <ac:spMkLst>
            <pc:docMk/>
            <pc:sldMk cId="2631575660" sldId="273"/>
            <ac:spMk id="12" creationId="{FC27A7B9-1EE3-1557-CDB5-1B3564EB707D}"/>
          </ac:spMkLst>
        </pc:spChg>
        <pc:spChg chg="add mod">
          <ac:chgData name="Asha Mysore Venkataramu" userId="2a773df0-6f74-467a-b1b7-f320321272b2" providerId="ADAL" clId="{B689BF5E-2BAE-4BC1-80EB-37638DF28FC0}" dt="2024-07-02T12:11:28.286" v="294" actId="20577"/>
          <ac:spMkLst>
            <pc:docMk/>
            <pc:sldMk cId="2631575660" sldId="273"/>
            <ac:spMk id="14" creationId="{38FBE413-1EE0-8BE4-6994-31F87A8EB4B4}"/>
          </ac:spMkLst>
        </pc:spChg>
        <pc:spChg chg="add mod">
          <ac:chgData name="Asha Mysore Venkataramu" userId="2a773df0-6f74-467a-b1b7-f320321272b2" providerId="ADAL" clId="{B689BF5E-2BAE-4BC1-80EB-37638DF28FC0}" dt="2024-07-02T12:11:45.679" v="298" actId="1076"/>
          <ac:spMkLst>
            <pc:docMk/>
            <pc:sldMk cId="2631575660" sldId="273"/>
            <ac:spMk id="16" creationId="{581610F4-714F-0043-7D0C-EEC9B94F690A}"/>
          </ac:spMkLst>
        </pc:spChg>
        <pc:picChg chg="add mod">
          <ac:chgData name="Asha Mysore Venkataramu" userId="2a773df0-6f74-467a-b1b7-f320321272b2" providerId="ADAL" clId="{B689BF5E-2BAE-4BC1-80EB-37638DF28FC0}" dt="2024-07-02T12:09:50.035" v="249" actId="14100"/>
          <ac:picMkLst>
            <pc:docMk/>
            <pc:sldMk cId="2631575660" sldId="273"/>
            <ac:picMk id="4" creationId="{2C96F7F4-C196-78FC-714C-2B6EF86287DB}"/>
          </ac:picMkLst>
        </pc:picChg>
        <pc:picChg chg="add mod">
          <ac:chgData name="Asha Mysore Venkataramu" userId="2a773df0-6f74-467a-b1b7-f320321272b2" providerId="ADAL" clId="{B689BF5E-2BAE-4BC1-80EB-37638DF28FC0}" dt="2024-07-02T12:10:22.461" v="256" actId="1076"/>
          <ac:picMkLst>
            <pc:docMk/>
            <pc:sldMk cId="2631575660" sldId="273"/>
            <ac:picMk id="7" creationId="{776DA5FB-7197-CB59-4DD2-6BC8EF3FE998}"/>
          </ac:picMkLst>
        </pc:picChg>
        <pc:picChg chg="add mod">
          <ac:chgData name="Asha Mysore Venkataramu" userId="2a773df0-6f74-467a-b1b7-f320321272b2" providerId="ADAL" clId="{B689BF5E-2BAE-4BC1-80EB-37638DF28FC0}" dt="2024-07-02T12:10:43.066" v="267" actId="1076"/>
          <ac:picMkLst>
            <pc:docMk/>
            <pc:sldMk cId="2631575660" sldId="273"/>
            <ac:picMk id="9" creationId="{81437925-8D9B-670A-CBCE-2675E9B390BA}"/>
          </ac:picMkLst>
        </pc:picChg>
      </pc:sldChg>
      <pc:sldChg chg="addSp delSp modSp new mod">
        <pc:chgData name="Asha Mysore Venkataramu" userId="2a773df0-6f74-467a-b1b7-f320321272b2" providerId="ADAL" clId="{B689BF5E-2BAE-4BC1-80EB-37638DF28FC0}" dt="2024-07-02T12:17:58.607" v="352"/>
        <pc:sldMkLst>
          <pc:docMk/>
          <pc:sldMk cId="3476726466" sldId="274"/>
        </pc:sldMkLst>
        <pc:spChg chg="mod">
          <ac:chgData name="Asha Mysore Venkataramu" userId="2a773df0-6f74-467a-b1b7-f320321272b2" providerId="ADAL" clId="{B689BF5E-2BAE-4BC1-80EB-37638DF28FC0}" dt="2024-07-02T12:12:53.380" v="305"/>
          <ac:spMkLst>
            <pc:docMk/>
            <pc:sldMk cId="3476726466" sldId="274"/>
            <ac:spMk id="2" creationId="{ED9FA5E0-F9DF-EA51-7B6A-D3E85DA48745}"/>
          </ac:spMkLst>
        </pc:spChg>
        <pc:spChg chg="del">
          <ac:chgData name="Asha Mysore Venkataramu" userId="2a773df0-6f74-467a-b1b7-f320321272b2" providerId="ADAL" clId="{B689BF5E-2BAE-4BC1-80EB-37638DF28FC0}" dt="2024-07-02T12:12:33.961" v="301" actId="478"/>
          <ac:spMkLst>
            <pc:docMk/>
            <pc:sldMk cId="3476726466" sldId="274"/>
            <ac:spMk id="3" creationId="{1520F198-E054-61F6-075F-95723DA93100}"/>
          </ac:spMkLst>
        </pc:spChg>
        <pc:spChg chg="add mod">
          <ac:chgData name="Asha Mysore Venkataramu" userId="2a773df0-6f74-467a-b1b7-f320321272b2" providerId="ADAL" clId="{B689BF5E-2BAE-4BC1-80EB-37638DF28FC0}" dt="2024-07-02T12:13:16.413" v="312" actId="2711"/>
          <ac:spMkLst>
            <pc:docMk/>
            <pc:sldMk cId="3476726466" sldId="274"/>
            <ac:spMk id="6" creationId="{821C2AA4-87EB-A39B-BE2A-6140CCFCA579}"/>
          </ac:spMkLst>
        </pc:spChg>
        <pc:spChg chg="add mod">
          <ac:chgData name="Asha Mysore Venkataramu" userId="2a773df0-6f74-467a-b1b7-f320321272b2" providerId="ADAL" clId="{B689BF5E-2BAE-4BC1-80EB-37638DF28FC0}" dt="2024-07-02T12:14:12.964" v="326" actId="14100"/>
          <ac:spMkLst>
            <pc:docMk/>
            <pc:sldMk cId="3476726466" sldId="274"/>
            <ac:spMk id="7" creationId="{1D400CF1-8E6E-0D75-B644-FC4A0BE86D29}"/>
          </ac:spMkLst>
        </pc:spChg>
        <pc:spChg chg="add mod">
          <ac:chgData name="Asha Mysore Venkataramu" userId="2a773df0-6f74-467a-b1b7-f320321272b2" providerId="ADAL" clId="{B689BF5E-2BAE-4BC1-80EB-37638DF28FC0}" dt="2024-07-02T12:15:12.124" v="328" actId="1076"/>
          <ac:spMkLst>
            <pc:docMk/>
            <pc:sldMk cId="3476726466" sldId="274"/>
            <ac:spMk id="9" creationId="{23DE5B9B-A743-6510-2FB0-4ABAE5F0F1A5}"/>
          </ac:spMkLst>
        </pc:spChg>
        <pc:spChg chg="add mod">
          <ac:chgData name="Asha Mysore Venkataramu" userId="2a773df0-6f74-467a-b1b7-f320321272b2" providerId="ADAL" clId="{B689BF5E-2BAE-4BC1-80EB-37638DF28FC0}" dt="2024-07-02T12:17:41.783" v="349" actId="207"/>
          <ac:spMkLst>
            <pc:docMk/>
            <pc:sldMk cId="3476726466" sldId="274"/>
            <ac:spMk id="14" creationId="{57400E9F-3703-8906-42EF-291CE9176EC1}"/>
          </ac:spMkLst>
        </pc:spChg>
        <pc:spChg chg="add mod">
          <ac:chgData name="Asha Mysore Venkataramu" userId="2a773df0-6f74-467a-b1b7-f320321272b2" providerId="ADAL" clId="{B689BF5E-2BAE-4BC1-80EB-37638DF28FC0}" dt="2024-07-02T12:17:58.607" v="352"/>
          <ac:spMkLst>
            <pc:docMk/>
            <pc:sldMk cId="3476726466" sldId="274"/>
            <ac:spMk id="15" creationId="{935C9411-6D1F-EF40-E379-DA066F510FF2}"/>
          </ac:spMkLst>
        </pc:spChg>
        <pc:picChg chg="add mod">
          <ac:chgData name="Asha Mysore Venkataramu" userId="2a773df0-6f74-467a-b1b7-f320321272b2" providerId="ADAL" clId="{B689BF5E-2BAE-4BC1-80EB-37638DF28FC0}" dt="2024-07-02T12:12:45.156" v="304" actId="1076"/>
          <ac:picMkLst>
            <pc:docMk/>
            <pc:sldMk cId="3476726466" sldId="274"/>
            <ac:picMk id="4" creationId="{957D7CE6-8495-C839-8F4B-22D0CDB1B40A}"/>
          </ac:picMkLst>
        </pc:picChg>
        <pc:picChg chg="add mod">
          <ac:chgData name="Asha Mysore Venkataramu" userId="2a773df0-6f74-467a-b1b7-f320321272b2" providerId="ADAL" clId="{B689BF5E-2BAE-4BC1-80EB-37638DF28FC0}" dt="2024-07-02T12:15:39.779" v="331" actId="1076"/>
          <ac:picMkLst>
            <pc:docMk/>
            <pc:sldMk cId="3476726466" sldId="274"/>
            <ac:picMk id="10" creationId="{71D2D401-55DA-6C17-B1A4-B1A71AA89596}"/>
          </ac:picMkLst>
        </pc:picChg>
        <pc:picChg chg="add mod">
          <ac:chgData name="Asha Mysore Venkataramu" userId="2a773df0-6f74-467a-b1b7-f320321272b2" providerId="ADAL" clId="{B689BF5E-2BAE-4BC1-80EB-37638DF28FC0}" dt="2024-07-02T12:16:47.540" v="338" actId="14100"/>
          <ac:picMkLst>
            <pc:docMk/>
            <pc:sldMk cId="3476726466" sldId="274"/>
            <ac:picMk id="11" creationId="{3D425619-038D-00D6-277E-3CC135CDA98B}"/>
          </ac:picMkLst>
        </pc:picChg>
        <pc:picChg chg="add mod">
          <ac:chgData name="Asha Mysore Venkataramu" userId="2a773df0-6f74-467a-b1b7-f320321272b2" providerId="ADAL" clId="{B689BF5E-2BAE-4BC1-80EB-37638DF28FC0}" dt="2024-07-02T12:16:52.795" v="340" actId="1076"/>
          <ac:picMkLst>
            <pc:docMk/>
            <pc:sldMk cId="3476726466" sldId="274"/>
            <ac:picMk id="12" creationId="{6328121D-3926-105B-ACEB-CB99DCD80451}"/>
          </ac:picMkLst>
        </pc:picChg>
      </pc:sldChg>
      <pc:sldChg chg="addSp delSp modSp new mod modAnim">
        <pc:chgData name="Asha Mysore Venkataramu" userId="2a773df0-6f74-467a-b1b7-f320321272b2" providerId="ADAL" clId="{B689BF5E-2BAE-4BC1-80EB-37638DF28FC0}" dt="2024-07-02T12:45:08.655" v="505"/>
        <pc:sldMkLst>
          <pc:docMk/>
          <pc:sldMk cId="249735464" sldId="275"/>
        </pc:sldMkLst>
        <pc:spChg chg="mod">
          <ac:chgData name="Asha Mysore Venkataramu" userId="2a773df0-6f74-467a-b1b7-f320321272b2" providerId="ADAL" clId="{B689BF5E-2BAE-4BC1-80EB-37638DF28FC0}" dt="2024-07-02T12:33:00.341" v="378"/>
          <ac:spMkLst>
            <pc:docMk/>
            <pc:sldMk cId="249735464" sldId="275"/>
            <ac:spMk id="2" creationId="{7706B9A3-6B27-3E43-E2DB-50B748AD35EB}"/>
          </ac:spMkLst>
        </pc:spChg>
        <pc:spChg chg="del">
          <ac:chgData name="Asha Mysore Venkataramu" userId="2a773df0-6f74-467a-b1b7-f320321272b2" providerId="ADAL" clId="{B689BF5E-2BAE-4BC1-80EB-37638DF28FC0}" dt="2024-07-02T12:32:28.172" v="371" actId="478"/>
          <ac:spMkLst>
            <pc:docMk/>
            <pc:sldMk cId="249735464" sldId="275"/>
            <ac:spMk id="3" creationId="{D051A503-7120-4B3D-ABC7-7FA600B14AD2}"/>
          </ac:spMkLst>
        </pc:spChg>
        <pc:spChg chg="add mod">
          <ac:chgData name="Asha Mysore Venkataramu" userId="2a773df0-6f74-467a-b1b7-f320321272b2" providerId="ADAL" clId="{B689BF5E-2BAE-4BC1-80EB-37638DF28FC0}" dt="2024-07-02T12:37:36.138" v="430" actId="1076"/>
          <ac:spMkLst>
            <pc:docMk/>
            <pc:sldMk cId="249735464" sldId="275"/>
            <ac:spMk id="6" creationId="{9ECF00FD-5EED-BA67-2E93-8D3A17638C7B}"/>
          </ac:spMkLst>
        </pc:spChg>
        <pc:spChg chg="add mod">
          <ac:chgData name="Asha Mysore Venkataramu" userId="2a773df0-6f74-467a-b1b7-f320321272b2" providerId="ADAL" clId="{B689BF5E-2BAE-4BC1-80EB-37638DF28FC0}" dt="2024-07-02T12:33:38.619" v="385"/>
          <ac:spMkLst>
            <pc:docMk/>
            <pc:sldMk cId="249735464" sldId="275"/>
            <ac:spMk id="7" creationId="{B323D501-0B54-A474-520F-F7FF21114F39}"/>
          </ac:spMkLst>
        </pc:spChg>
        <pc:spChg chg="add del mod">
          <ac:chgData name="Asha Mysore Venkataramu" userId="2a773df0-6f74-467a-b1b7-f320321272b2" providerId="ADAL" clId="{B689BF5E-2BAE-4BC1-80EB-37638DF28FC0}" dt="2024-07-02T12:34:10.027" v="392" actId="478"/>
          <ac:spMkLst>
            <pc:docMk/>
            <pc:sldMk cId="249735464" sldId="275"/>
            <ac:spMk id="9" creationId="{42D30F3A-74CD-7667-F5CF-77AF58193097}"/>
          </ac:spMkLst>
        </pc:spChg>
        <pc:spChg chg="add mod">
          <ac:chgData name="Asha Mysore Venkataramu" userId="2a773df0-6f74-467a-b1b7-f320321272b2" providerId="ADAL" clId="{B689BF5E-2BAE-4BC1-80EB-37638DF28FC0}" dt="2024-07-02T12:34:27.685" v="395" actId="255"/>
          <ac:spMkLst>
            <pc:docMk/>
            <pc:sldMk cId="249735464" sldId="275"/>
            <ac:spMk id="10" creationId="{56218676-D68A-A803-94D3-1967499EA296}"/>
          </ac:spMkLst>
        </pc:spChg>
        <pc:spChg chg="add mod">
          <ac:chgData name="Asha Mysore Venkataramu" userId="2a773df0-6f74-467a-b1b7-f320321272b2" providerId="ADAL" clId="{B689BF5E-2BAE-4BC1-80EB-37638DF28FC0}" dt="2024-07-02T12:34:27.685" v="395" actId="255"/>
          <ac:spMkLst>
            <pc:docMk/>
            <pc:sldMk cId="249735464" sldId="275"/>
            <ac:spMk id="11" creationId="{7DE228B1-BF15-A405-B34A-A7333A25A9EB}"/>
          </ac:spMkLst>
        </pc:spChg>
        <pc:spChg chg="add mod">
          <ac:chgData name="Asha Mysore Venkataramu" userId="2a773df0-6f74-467a-b1b7-f320321272b2" providerId="ADAL" clId="{B689BF5E-2BAE-4BC1-80EB-37638DF28FC0}" dt="2024-07-02T12:34:27.685" v="395" actId="255"/>
          <ac:spMkLst>
            <pc:docMk/>
            <pc:sldMk cId="249735464" sldId="275"/>
            <ac:spMk id="12" creationId="{F036B721-350E-6600-3A8D-3D622A781847}"/>
          </ac:spMkLst>
        </pc:spChg>
        <pc:spChg chg="add mod">
          <ac:chgData name="Asha Mysore Venkataramu" userId="2a773df0-6f74-467a-b1b7-f320321272b2" providerId="ADAL" clId="{B689BF5E-2BAE-4BC1-80EB-37638DF28FC0}" dt="2024-07-02T12:34:27.685" v="395" actId="255"/>
          <ac:spMkLst>
            <pc:docMk/>
            <pc:sldMk cId="249735464" sldId="275"/>
            <ac:spMk id="13" creationId="{CAE388B8-061D-D79C-A31D-C203D9D4CB69}"/>
          </ac:spMkLst>
        </pc:spChg>
        <pc:spChg chg="add mod">
          <ac:chgData name="Asha Mysore Venkataramu" userId="2a773df0-6f74-467a-b1b7-f320321272b2" providerId="ADAL" clId="{B689BF5E-2BAE-4BC1-80EB-37638DF28FC0}" dt="2024-07-02T12:34:27.685" v="395" actId="255"/>
          <ac:spMkLst>
            <pc:docMk/>
            <pc:sldMk cId="249735464" sldId="275"/>
            <ac:spMk id="14" creationId="{AB2DEB5F-868D-9AD7-F10E-A036FEAC1CB4}"/>
          </ac:spMkLst>
        </pc:spChg>
        <pc:spChg chg="add mod">
          <ac:chgData name="Asha Mysore Venkataramu" userId="2a773df0-6f74-467a-b1b7-f320321272b2" providerId="ADAL" clId="{B689BF5E-2BAE-4BC1-80EB-37638DF28FC0}" dt="2024-07-02T12:41:23.467" v="470" actId="1076"/>
          <ac:spMkLst>
            <pc:docMk/>
            <pc:sldMk cId="249735464" sldId="275"/>
            <ac:spMk id="15" creationId="{A31250A5-5245-96AA-C27D-3437E8A7E26F}"/>
          </ac:spMkLst>
        </pc:spChg>
        <pc:spChg chg="add mod">
          <ac:chgData name="Asha Mysore Venkataramu" userId="2a773df0-6f74-467a-b1b7-f320321272b2" providerId="ADAL" clId="{B689BF5E-2BAE-4BC1-80EB-37638DF28FC0}" dt="2024-07-02T12:41:16.162" v="469" actId="1076"/>
          <ac:spMkLst>
            <pc:docMk/>
            <pc:sldMk cId="249735464" sldId="275"/>
            <ac:spMk id="16" creationId="{C0C191FF-784E-AFC6-9BF2-ABF660C5D7A4}"/>
          </ac:spMkLst>
        </pc:spChg>
        <pc:spChg chg="add mod">
          <ac:chgData name="Asha Mysore Venkataramu" userId="2a773df0-6f74-467a-b1b7-f320321272b2" providerId="ADAL" clId="{B689BF5E-2BAE-4BC1-80EB-37638DF28FC0}" dt="2024-07-02T12:40:59.635" v="466" actId="1076"/>
          <ac:spMkLst>
            <pc:docMk/>
            <pc:sldMk cId="249735464" sldId="275"/>
            <ac:spMk id="17" creationId="{EF79E3D6-6BC4-2B32-DA21-0DDBFBC43F35}"/>
          </ac:spMkLst>
        </pc:spChg>
        <pc:spChg chg="add mod">
          <ac:chgData name="Asha Mysore Venkataramu" userId="2a773df0-6f74-467a-b1b7-f320321272b2" providerId="ADAL" clId="{B689BF5E-2BAE-4BC1-80EB-37638DF28FC0}" dt="2024-07-02T12:44:26.661" v="498" actId="1076"/>
          <ac:spMkLst>
            <pc:docMk/>
            <pc:sldMk cId="249735464" sldId="275"/>
            <ac:spMk id="18" creationId="{50598598-EBC8-E8F8-9352-A7D94DB3599F}"/>
          </ac:spMkLst>
        </pc:spChg>
        <pc:spChg chg="add mod">
          <ac:chgData name="Asha Mysore Venkataramu" userId="2a773df0-6f74-467a-b1b7-f320321272b2" providerId="ADAL" clId="{B689BF5E-2BAE-4BC1-80EB-37638DF28FC0}" dt="2024-07-02T12:44:35.052" v="499" actId="1076"/>
          <ac:spMkLst>
            <pc:docMk/>
            <pc:sldMk cId="249735464" sldId="275"/>
            <ac:spMk id="19" creationId="{C437FD80-CF8E-A12B-3FEA-A5D8BD7C438C}"/>
          </ac:spMkLst>
        </pc:spChg>
        <pc:picChg chg="add del mod">
          <ac:chgData name="Asha Mysore Venkataramu" userId="2a773df0-6f74-467a-b1b7-f320321272b2" providerId="ADAL" clId="{B689BF5E-2BAE-4BC1-80EB-37638DF28FC0}" dt="2024-07-02T12:32:53.176" v="377" actId="478"/>
          <ac:picMkLst>
            <pc:docMk/>
            <pc:sldMk cId="249735464" sldId="275"/>
            <ac:picMk id="4" creationId="{37C9A9BF-8086-8DCC-4515-054F452BBF41}"/>
          </ac:picMkLst>
        </pc:picChg>
        <pc:picChg chg="add del mod">
          <ac:chgData name="Asha Mysore Venkataramu" userId="2a773df0-6f74-467a-b1b7-f320321272b2" providerId="ADAL" clId="{B689BF5E-2BAE-4BC1-80EB-37638DF28FC0}" dt="2024-07-02T12:37:01.279" v="413" actId="478"/>
          <ac:picMkLst>
            <pc:docMk/>
            <pc:sldMk cId="249735464" sldId="275"/>
            <ac:picMk id="5" creationId="{D7D87594-C857-D882-E223-C35E9C132FFA}"/>
          </ac:picMkLst>
        </pc:picChg>
        <pc:picChg chg="add mod ord">
          <ac:chgData name="Asha Mysore Venkataramu" userId="2a773df0-6f74-467a-b1b7-f320321272b2" providerId="ADAL" clId="{B689BF5E-2BAE-4BC1-80EB-37638DF28FC0}" dt="2024-07-02T12:37:31.988" v="429" actId="171"/>
          <ac:picMkLst>
            <pc:docMk/>
            <pc:sldMk cId="249735464" sldId="275"/>
            <ac:picMk id="20" creationId="{BBBDE096-175B-C2E5-8A6C-6D13C0785DC8}"/>
          </ac:picMkLst>
        </pc:picChg>
        <pc:picChg chg="add mod">
          <ac:chgData name="Asha Mysore Venkataramu" userId="2a773df0-6f74-467a-b1b7-f320321272b2" providerId="ADAL" clId="{B689BF5E-2BAE-4BC1-80EB-37638DF28FC0}" dt="2024-07-02T12:41:07.866" v="467" actId="1076"/>
          <ac:picMkLst>
            <pc:docMk/>
            <pc:sldMk cId="249735464" sldId="275"/>
            <ac:picMk id="21" creationId="{484C7E1A-5C92-35E9-9B8C-61EB352382E0}"/>
          </ac:picMkLst>
        </pc:picChg>
        <pc:picChg chg="add mod">
          <ac:chgData name="Asha Mysore Venkataramu" userId="2a773df0-6f74-467a-b1b7-f320321272b2" providerId="ADAL" clId="{B689BF5E-2BAE-4BC1-80EB-37638DF28FC0}" dt="2024-07-02T12:41:10.682" v="468" actId="1076"/>
          <ac:picMkLst>
            <pc:docMk/>
            <pc:sldMk cId="249735464" sldId="275"/>
            <ac:picMk id="22" creationId="{90956BCC-1E79-FE8B-C2E6-2F7C49E19DAB}"/>
          </ac:picMkLst>
        </pc:picChg>
        <pc:picChg chg="add mod">
          <ac:chgData name="Asha Mysore Venkataramu" userId="2a773df0-6f74-467a-b1b7-f320321272b2" providerId="ADAL" clId="{B689BF5E-2BAE-4BC1-80EB-37638DF28FC0}" dt="2024-07-02T12:40:57.150" v="465" actId="1076"/>
          <ac:picMkLst>
            <pc:docMk/>
            <pc:sldMk cId="249735464" sldId="275"/>
            <ac:picMk id="23" creationId="{F7D32264-B716-78A1-1B46-15CFD086B665}"/>
          </ac:picMkLst>
        </pc:picChg>
        <pc:picChg chg="add mod">
          <ac:chgData name="Asha Mysore Venkataramu" userId="2a773df0-6f74-467a-b1b7-f320321272b2" providerId="ADAL" clId="{B689BF5E-2BAE-4BC1-80EB-37638DF28FC0}" dt="2024-07-02T12:43:56.736" v="493" actId="1076"/>
          <ac:picMkLst>
            <pc:docMk/>
            <pc:sldMk cId="249735464" sldId="275"/>
            <ac:picMk id="24" creationId="{0620CF1A-2B9C-EABE-68BE-7DAF1E413007}"/>
          </ac:picMkLst>
        </pc:picChg>
        <pc:picChg chg="add mod">
          <ac:chgData name="Asha Mysore Venkataramu" userId="2a773df0-6f74-467a-b1b7-f320321272b2" providerId="ADAL" clId="{B689BF5E-2BAE-4BC1-80EB-37638DF28FC0}" dt="2024-07-02T12:44:01.559" v="494" actId="1076"/>
          <ac:picMkLst>
            <pc:docMk/>
            <pc:sldMk cId="249735464" sldId="275"/>
            <ac:picMk id="25" creationId="{1F92EB78-750A-787B-5F05-D8463165C1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DC53-EC72-446B-91D2-FA8D827B1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071" y="2847975"/>
            <a:ext cx="8392672" cy="923925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  <a:endParaRPr lang="en-IN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849731-69C7-4D49-A8A9-9B517C5B9B99}"/>
              </a:ext>
            </a:extLst>
          </p:cNvPr>
          <p:cNvGrpSpPr/>
          <p:nvPr/>
        </p:nvGrpSpPr>
        <p:grpSpPr>
          <a:xfrm>
            <a:off x="726747" y="3"/>
            <a:ext cx="9546069" cy="6865542"/>
            <a:chOff x="726747" y="3"/>
            <a:chExt cx="9546069" cy="6865542"/>
          </a:xfrm>
        </p:grpSpPr>
        <p:sp>
          <p:nvSpPr>
            <p:cNvPr id="42" name="object 3">
              <a:extLst>
                <a:ext uri="{FF2B5EF4-FFF2-40B4-BE49-F238E27FC236}">
                  <a16:creationId xmlns:a16="http://schemas.microsoft.com/office/drawing/2014/main" id="{5DF3D48C-AA2D-45BF-9560-EAEBF9F574E7}"/>
                </a:ext>
              </a:extLst>
            </p:cNvPr>
            <p:cNvSpPr/>
            <p:nvPr/>
          </p:nvSpPr>
          <p:spPr>
            <a:xfrm>
              <a:off x="7886144" y="2117644"/>
              <a:ext cx="2386672" cy="4747901"/>
            </a:xfrm>
            <a:custGeom>
              <a:avLst/>
              <a:gdLst/>
              <a:ahLst/>
              <a:cxnLst/>
              <a:rect l="l" t="t" r="r" b="b"/>
              <a:pathLst>
                <a:path w="3931284" h="7820659">
                  <a:moveTo>
                    <a:pt x="2658662" y="0"/>
                  </a:moveTo>
                  <a:lnTo>
                    <a:pt x="0" y="7820411"/>
                  </a:lnTo>
                  <a:lnTo>
                    <a:pt x="1419181" y="7820411"/>
                  </a:lnTo>
                  <a:lnTo>
                    <a:pt x="3930927" y="432154"/>
                  </a:lnTo>
                  <a:lnTo>
                    <a:pt x="2658662" y="0"/>
                  </a:lnTo>
                  <a:close/>
                </a:path>
              </a:pathLst>
            </a:custGeom>
            <a:solidFill>
              <a:srgbClr val="FFC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">
              <a:extLst>
                <a:ext uri="{FF2B5EF4-FFF2-40B4-BE49-F238E27FC236}">
                  <a16:creationId xmlns:a16="http://schemas.microsoft.com/office/drawing/2014/main" id="{2AB29D9E-5A91-43EE-ADD6-58B9EC56ABFD}"/>
                </a:ext>
              </a:extLst>
            </p:cNvPr>
            <p:cNvSpPr/>
            <p:nvPr/>
          </p:nvSpPr>
          <p:spPr>
            <a:xfrm>
              <a:off x="726747" y="3"/>
              <a:ext cx="9545918" cy="3153831"/>
            </a:xfrm>
            <a:custGeom>
              <a:avLst/>
              <a:gdLst/>
              <a:ahLst/>
              <a:cxnLst/>
              <a:rect l="l" t="t" r="r" b="b"/>
              <a:pathLst>
                <a:path w="15723869" h="5194935">
                  <a:moveTo>
                    <a:pt x="4184270" y="0"/>
                  </a:moveTo>
                  <a:lnTo>
                    <a:pt x="0" y="0"/>
                  </a:lnTo>
                  <a:lnTo>
                    <a:pt x="15290864" y="5194742"/>
                  </a:lnTo>
                  <a:lnTo>
                    <a:pt x="15723772" y="3920299"/>
                  </a:lnTo>
                  <a:lnTo>
                    <a:pt x="4184270" y="0"/>
                  </a:lnTo>
                  <a:close/>
                </a:path>
              </a:pathLst>
            </a:custGeom>
            <a:solidFill>
              <a:srgbClr val="90C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2C10570-B45D-4085-9EFC-A0DB6A5997D5}"/>
                </a:ext>
              </a:extLst>
            </p:cNvPr>
            <p:cNvSpPr/>
            <p:nvPr/>
          </p:nvSpPr>
          <p:spPr>
            <a:xfrm rot="1156427">
              <a:off x="9344481" y="2227240"/>
              <a:ext cx="834252" cy="832617"/>
            </a:xfrm>
            <a:prstGeom prst="rect">
              <a:avLst/>
            </a:prstGeom>
            <a:solidFill>
              <a:srgbClr val="2F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4E59D5-50DC-4B3A-A660-D0889D0D9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14" y="6157009"/>
            <a:ext cx="1228014" cy="564557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44A01160-9C67-42D6-9C89-15B429D99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80" y="321938"/>
            <a:ext cx="2770358" cy="5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0C5E-BCD8-4B3C-80CD-110B5CF8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0" y="1075453"/>
            <a:ext cx="11152980" cy="454884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0A20C-C8A0-43AE-9724-5AE5B51BC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069" y="1803126"/>
            <a:ext cx="11152980" cy="4624868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C7CB95EA-3C6C-4659-9DD6-AD408CA927B4}"/>
              </a:ext>
            </a:extLst>
          </p:cNvPr>
          <p:cNvSpPr/>
          <p:nvPr/>
        </p:nvSpPr>
        <p:spPr>
          <a:xfrm>
            <a:off x="490170" y="1612016"/>
            <a:ext cx="11152981" cy="0"/>
          </a:xfrm>
          <a:custGeom>
            <a:avLst/>
            <a:gdLst/>
            <a:ahLst/>
            <a:cxnLst/>
            <a:rect l="l" t="t" r="r" b="b"/>
            <a:pathLst>
              <a:path w="17622520">
                <a:moveTo>
                  <a:pt x="0" y="0"/>
                </a:moveTo>
                <a:lnTo>
                  <a:pt x="17622500" y="0"/>
                </a:lnTo>
              </a:path>
            </a:pathLst>
          </a:custGeom>
          <a:ln w="10470">
            <a:solidFill>
              <a:srgbClr val="2F69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B99F71-27AD-434B-ACCE-4AB03B646B74}"/>
              </a:ext>
            </a:extLst>
          </p:cNvPr>
          <p:cNvGrpSpPr/>
          <p:nvPr/>
        </p:nvGrpSpPr>
        <p:grpSpPr>
          <a:xfrm>
            <a:off x="0" y="1"/>
            <a:ext cx="12224515" cy="6858000"/>
            <a:chOff x="0" y="1"/>
            <a:chExt cx="12224515" cy="6858000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4906764F-6E67-4CD7-A7FC-8DB6E0330016}"/>
                </a:ext>
              </a:extLst>
            </p:cNvPr>
            <p:cNvSpPr/>
            <p:nvPr/>
          </p:nvSpPr>
          <p:spPr>
            <a:xfrm>
              <a:off x="0" y="6656947"/>
              <a:ext cx="12113185" cy="201054"/>
            </a:xfrm>
            <a:custGeom>
              <a:avLst/>
              <a:gdLst/>
              <a:ahLst/>
              <a:cxnLst/>
              <a:rect l="l" t="t" r="r" b="b"/>
              <a:pathLst>
                <a:path w="19958050" h="146050">
                  <a:moveTo>
                    <a:pt x="0" y="145995"/>
                  </a:moveTo>
                  <a:lnTo>
                    <a:pt x="19957842" y="145995"/>
                  </a:lnTo>
                  <a:lnTo>
                    <a:pt x="19957842" y="0"/>
                  </a:lnTo>
                  <a:lnTo>
                    <a:pt x="0" y="0"/>
                  </a:lnTo>
                  <a:lnTo>
                    <a:pt x="0" y="145995"/>
                  </a:lnTo>
                  <a:close/>
                </a:path>
              </a:pathLst>
            </a:custGeom>
            <a:solidFill>
              <a:srgbClr val="FFC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BBBAC5D0-FF13-4804-95F5-C437641EC23D}"/>
                </a:ext>
              </a:extLst>
            </p:cNvPr>
            <p:cNvSpPr/>
            <p:nvPr/>
          </p:nvSpPr>
          <p:spPr>
            <a:xfrm>
              <a:off x="12020908" y="1"/>
              <a:ext cx="201927" cy="6797440"/>
            </a:xfrm>
            <a:custGeom>
              <a:avLst/>
              <a:gdLst/>
              <a:ahLst/>
              <a:cxnLst/>
              <a:rect l="l" t="t" r="r" b="b"/>
              <a:pathLst>
                <a:path w="146684" h="11162665">
                  <a:moveTo>
                    <a:pt x="0" y="11162550"/>
                  </a:moveTo>
                  <a:lnTo>
                    <a:pt x="146257" y="11162550"/>
                  </a:lnTo>
                  <a:lnTo>
                    <a:pt x="146257" y="0"/>
                  </a:lnTo>
                  <a:lnTo>
                    <a:pt x="0" y="0"/>
                  </a:lnTo>
                  <a:lnTo>
                    <a:pt x="0" y="11162550"/>
                  </a:lnTo>
                  <a:close/>
                </a:path>
              </a:pathLst>
            </a:custGeom>
            <a:solidFill>
              <a:srgbClr val="90C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FBE56B9C-8EB7-4EA2-99C0-63FFBEAE7FF6}"/>
                </a:ext>
              </a:extLst>
            </p:cNvPr>
            <p:cNvSpPr/>
            <p:nvPr/>
          </p:nvSpPr>
          <p:spPr>
            <a:xfrm>
              <a:off x="12022588" y="6653536"/>
              <a:ext cx="201927" cy="201053"/>
            </a:xfrm>
            <a:custGeom>
              <a:avLst/>
              <a:gdLst/>
              <a:ahLst/>
              <a:cxnLst/>
              <a:rect l="l" t="t" r="r" b="b"/>
              <a:pathLst>
                <a:path w="146684" h="146050">
                  <a:moveTo>
                    <a:pt x="146257" y="0"/>
                  </a:moveTo>
                  <a:lnTo>
                    <a:pt x="0" y="0"/>
                  </a:lnTo>
                  <a:lnTo>
                    <a:pt x="0" y="145995"/>
                  </a:lnTo>
                  <a:lnTo>
                    <a:pt x="146257" y="145995"/>
                  </a:lnTo>
                  <a:lnTo>
                    <a:pt x="146257" y="0"/>
                  </a:lnTo>
                  <a:close/>
                </a:path>
              </a:pathLst>
            </a:custGeom>
            <a:solidFill>
              <a:srgbClr val="2F69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322F2B7-207B-41E4-8A62-BE95A1F1B8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069" y="331995"/>
            <a:ext cx="605058" cy="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0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0A20C-C8A0-43AE-9724-5AE5B51BCA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070" y="1787241"/>
            <a:ext cx="4809886" cy="4624868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3C658-AD08-483F-96BF-C81BE52AD0B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639713" y="1787241"/>
            <a:ext cx="5965337" cy="4624868"/>
          </a:xfrm>
          <a:prstGeom prst="rect">
            <a:avLst/>
          </a:prstGeom>
        </p:spPr>
        <p:txBody>
          <a:bodyPr/>
          <a:lstStyle>
            <a:lvl1pPr>
              <a:defRPr sz="2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D2C681-E489-47C4-9D20-C6189BF38085}"/>
              </a:ext>
            </a:extLst>
          </p:cNvPr>
          <p:cNvGrpSpPr/>
          <p:nvPr/>
        </p:nvGrpSpPr>
        <p:grpSpPr>
          <a:xfrm>
            <a:off x="0" y="1"/>
            <a:ext cx="12224515" cy="6858000"/>
            <a:chOff x="0" y="1"/>
            <a:chExt cx="12224515" cy="6858000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41BF719B-8ADF-4AA6-9421-E97DA1530189}"/>
                </a:ext>
              </a:extLst>
            </p:cNvPr>
            <p:cNvSpPr/>
            <p:nvPr/>
          </p:nvSpPr>
          <p:spPr>
            <a:xfrm>
              <a:off x="0" y="6656947"/>
              <a:ext cx="12113185" cy="201054"/>
            </a:xfrm>
            <a:custGeom>
              <a:avLst/>
              <a:gdLst/>
              <a:ahLst/>
              <a:cxnLst/>
              <a:rect l="l" t="t" r="r" b="b"/>
              <a:pathLst>
                <a:path w="19958050" h="146050">
                  <a:moveTo>
                    <a:pt x="0" y="145995"/>
                  </a:moveTo>
                  <a:lnTo>
                    <a:pt x="19957842" y="145995"/>
                  </a:lnTo>
                  <a:lnTo>
                    <a:pt x="19957842" y="0"/>
                  </a:lnTo>
                  <a:lnTo>
                    <a:pt x="0" y="0"/>
                  </a:lnTo>
                  <a:lnTo>
                    <a:pt x="0" y="145995"/>
                  </a:lnTo>
                  <a:close/>
                </a:path>
              </a:pathLst>
            </a:custGeom>
            <a:solidFill>
              <a:srgbClr val="FFC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9F0F0D35-DF05-4AED-A9F5-0172B3E44729}"/>
                </a:ext>
              </a:extLst>
            </p:cNvPr>
            <p:cNvSpPr/>
            <p:nvPr/>
          </p:nvSpPr>
          <p:spPr>
            <a:xfrm>
              <a:off x="12020908" y="1"/>
              <a:ext cx="201927" cy="6797440"/>
            </a:xfrm>
            <a:custGeom>
              <a:avLst/>
              <a:gdLst/>
              <a:ahLst/>
              <a:cxnLst/>
              <a:rect l="l" t="t" r="r" b="b"/>
              <a:pathLst>
                <a:path w="146684" h="11162665">
                  <a:moveTo>
                    <a:pt x="0" y="11162550"/>
                  </a:moveTo>
                  <a:lnTo>
                    <a:pt x="146257" y="11162550"/>
                  </a:lnTo>
                  <a:lnTo>
                    <a:pt x="146257" y="0"/>
                  </a:lnTo>
                  <a:lnTo>
                    <a:pt x="0" y="0"/>
                  </a:lnTo>
                  <a:lnTo>
                    <a:pt x="0" y="11162550"/>
                  </a:lnTo>
                  <a:close/>
                </a:path>
              </a:pathLst>
            </a:custGeom>
            <a:solidFill>
              <a:srgbClr val="90C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C99042AD-543D-4775-9C5C-7C094EF75FD5}"/>
                </a:ext>
              </a:extLst>
            </p:cNvPr>
            <p:cNvSpPr/>
            <p:nvPr/>
          </p:nvSpPr>
          <p:spPr>
            <a:xfrm>
              <a:off x="12022588" y="6653536"/>
              <a:ext cx="201927" cy="201053"/>
            </a:xfrm>
            <a:custGeom>
              <a:avLst/>
              <a:gdLst/>
              <a:ahLst/>
              <a:cxnLst/>
              <a:rect l="l" t="t" r="r" b="b"/>
              <a:pathLst>
                <a:path w="146684" h="146050">
                  <a:moveTo>
                    <a:pt x="146257" y="0"/>
                  </a:moveTo>
                  <a:lnTo>
                    <a:pt x="0" y="0"/>
                  </a:lnTo>
                  <a:lnTo>
                    <a:pt x="0" y="145995"/>
                  </a:lnTo>
                  <a:lnTo>
                    <a:pt x="146257" y="145995"/>
                  </a:lnTo>
                  <a:lnTo>
                    <a:pt x="146257" y="0"/>
                  </a:lnTo>
                  <a:close/>
                </a:path>
              </a:pathLst>
            </a:custGeom>
            <a:solidFill>
              <a:srgbClr val="2F69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C118343B-B36C-45DD-B1E5-302F6613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0" y="1075453"/>
            <a:ext cx="11152980" cy="454884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7" name="object 30">
            <a:extLst>
              <a:ext uri="{FF2B5EF4-FFF2-40B4-BE49-F238E27FC236}">
                <a16:creationId xmlns:a16="http://schemas.microsoft.com/office/drawing/2014/main" id="{5D457D3A-1102-4BF8-AE39-F9EDD425AC32}"/>
              </a:ext>
            </a:extLst>
          </p:cNvPr>
          <p:cNvSpPr/>
          <p:nvPr/>
        </p:nvSpPr>
        <p:spPr>
          <a:xfrm>
            <a:off x="490170" y="1612016"/>
            <a:ext cx="11152981" cy="0"/>
          </a:xfrm>
          <a:custGeom>
            <a:avLst/>
            <a:gdLst/>
            <a:ahLst/>
            <a:cxnLst/>
            <a:rect l="l" t="t" r="r" b="b"/>
            <a:pathLst>
              <a:path w="17622520">
                <a:moveTo>
                  <a:pt x="0" y="0"/>
                </a:moveTo>
                <a:lnTo>
                  <a:pt x="17622500" y="0"/>
                </a:lnTo>
              </a:path>
            </a:pathLst>
          </a:custGeom>
          <a:ln w="10470">
            <a:solidFill>
              <a:srgbClr val="2F69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A42B7-AECA-4D8D-8C15-CA325435F5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069" y="331995"/>
            <a:ext cx="605058" cy="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05BA64EB-773C-4A1F-9592-DBBA21F81E43}"/>
              </a:ext>
            </a:extLst>
          </p:cNvPr>
          <p:cNvSpPr/>
          <p:nvPr/>
        </p:nvSpPr>
        <p:spPr>
          <a:xfrm>
            <a:off x="0" y="1"/>
            <a:ext cx="12191829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2F69B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1DCD946-D406-4C15-98CD-73978AB5B5F2}"/>
              </a:ext>
            </a:extLst>
          </p:cNvPr>
          <p:cNvSpPr txBox="1">
            <a:spLocks/>
          </p:cNvSpPr>
          <p:nvPr/>
        </p:nvSpPr>
        <p:spPr>
          <a:xfrm>
            <a:off x="5064697" y="3121777"/>
            <a:ext cx="337395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200" spc="18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I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spc="8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B5D3D907-6A5C-4B54-B258-E9AE4AF788C1}"/>
              </a:ext>
            </a:extLst>
          </p:cNvPr>
          <p:cNvSpPr/>
          <p:nvPr/>
        </p:nvSpPr>
        <p:spPr>
          <a:xfrm rot="13181968" flipV="1">
            <a:off x="3569423" y="5055080"/>
            <a:ext cx="5553563" cy="209075"/>
          </a:xfrm>
          <a:custGeom>
            <a:avLst/>
            <a:gdLst>
              <a:gd name="connsiteX0" fmla="*/ 0 w 19957843"/>
              <a:gd name="connsiteY0" fmla="*/ 145995 h 145995"/>
              <a:gd name="connsiteX1" fmla="*/ 19957842 w 19957843"/>
              <a:gd name="connsiteY1" fmla="*/ 145995 h 145995"/>
              <a:gd name="connsiteX2" fmla="*/ 19957842 w 19957843"/>
              <a:gd name="connsiteY2" fmla="*/ 0 h 145995"/>
              <a:gd name="connsiteX3" fmla="*/ 795358 w 19957843"/>
              <a:gd name="connsiteY3" fmla="*/ 4161 h 145995"/>
              <a:gd name="connsiteX4" fmla="*/ 0 w 19957843"/>
              <a:gd name="connsiteY4" fmla="*/ 145995 h 145995"/>
              <a:gd name="connsiteX0" fmla="*/ 841639 w 19162486"/>
              <a:gd name="connsiteY0" fmla="*/ 153404 h 153404"/>
              <a:gd name="connsiteX1" fmla="*/ 19162485 w 19162486"/>
              <a:gd name="connsiteY1" fmla="*/ 145995 h 153404"/>
              <a:gd name="connsiteX2" fmla="*/ 19162485 w 19162486"/>
              <a:gd name="connsiteY2" fmla="*/ 0 h 153404"/>
              <a:gd name="connsiteX3" fmla="*/ 1 w 19162486"/>
              <a:gd name="connsiteY3" fmla="*/ 4161 h 153404"/>
              <a:gd name="connsiteX4" fmla="*/ 841639 w 19162486"/>
              <a:gd name="connsiteY4" fmla="*/ 153404 h 15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62486" h="153404">
                <a:moveTo>
                  <a:pt x="841639" y="153404"/>
                </a:moveTo>
                <a:lnTo>
                  <a:pt x="19162485" y="145995"/>
                </a:lnTo>
                <a:lnTo>
                  <a:pt x="19162485" y="0"/>
                </a:lnTo>
                <a:lnTo>
                  <a:pt x="1" y="4161"/>
                </a:lnTo>
                <a:lnTo>
                  <a:pt x="841639" y="153404"/>
                </a:lnTo>
                <a:close/>
              </a:path>
            </a:pathLst>
          </a:custGeom>
          <a:solidFill>
            <a:srgbClr val="FFC03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D774B74C-D171-453F-B504-CBDCBE55FFC6}"/>
              </a:ext>
            </a:extLst>
          </p:cNvPr>
          <p:cNvSpPr/>
          <p:nvPr/>
        </p:nvSpPr>
        <p:spPr>
          <a:xfrm rot="13181968" flipV="1">
            <a:off x="5508200" y="-590439"/>
            <a:ext cx="218704" cy="4515187"/>
          </a:xfrm>
          <a:custGeom>
            <a:avLst/>
            <a:gdLst>
              <a:gd name="connsiteX0" fmla="*/ 0 w 156974"/>
              <a:gd name="connsiteY0" fmla="*/ 11162550 h 11162549"/>
              <a:gd name="connsiteX1" fmla="*/ 146257 w 156974"/>
              <a:gd name="connsiteY1" fmla="*/ 11162550 h 11162549"/>
              <a:gd name="connsiteX2" fmla="*/ 156974 w 156974"/>
              <a:gd name="connsiteY2" fmla="*/ 397913 h 11162549"/>
              <a:gd name="connsiteX3" fmla="*/ 0 w 156974"/>
              <a:gd name="connsiteY3" fmla="*/ 0 h 11162549"/>
              <a:gd name="connsiteX4" fmla="*/ 0 w 156974"/>
              <a:gd name="connsiteY4" fmla="*/ 11162550 h 11162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74" h="11162549">
                <a:moveTo>
                  <a:pt x="0" y="11162550"/>
                </a:moveTo>
                <a:lnTo>
                  <a:pt x="146257" y="11162550"/>
                </a:lnTo>
                <a:cubicBezTo>
                  <a:pt x="149829" y="7574338"/>
                  <a:pt x="153402" y="3986125"/>
                  <a:pt x="156974" y="397913"/>
                </a:cubicBezTo>
                <a:lnTo>
                  <a:pt x="0" y="0"/>
                </a:lnTo>
                <a:lnTo>
                  <a:pt x="0" y="11162550"/>
                </a:lnTo>
                <a:close/>
              </a:path>
            </a:pathLst>
          </a:custGeom>
          <a:solidFill>
            <a:srgbClr val="90C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0815D66B-AD28-4142-8F58-F0D7E387BA02}"/>
              </a:ext>
            </a:extLst>
          </p:cNvPr>
          <p:cNvSpPr/>
          <p:nvPr/>
        </p:nvSpPr>
        <p:spPr>
          <a:xfrm rot="13181968" flipV="1">
            <a:off x="4105489" y="3273021"/>
            <a:ext cx="201927" cy="201053"/>
          </a:xfrm>
          <a:custGeom>
            <a:avLst/>
            <a:gdLst/>
            <a:ahLst/>
            <a:cxnLst/>
            <a:rect l="l" t="t" r="r" b="b"/>
            <a:pathLst>
              <a:path w="146684" h="146050">
                <a:moveTo>
                  <a:pt x="146257" y="0"/>
                </a:moveTo>
                <a:lnTo>
                  <a:pt x="0" y="0"/>
                </a:lnTo>
                <a:lnTo>
                  <a:pt x="0" y="145995"/>
                </a:lnTo>
                <a:lnTo>
                  <a:pt x="146257" y="145995"/>
                </a:lnTo>
                <a:lnTo>
                  <a:pt x="146257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440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BD17D2-A6BF-446A-A469-C40655C6B62E}"/>
              </a:ext>
            </a:extLst>
          </p:cNvPr>
          <p:cNvGrpSpPr/>
          <p:nvPr/>
        </p:nvGrpSpPr>
        <p:grpSpPr>
          <a:xfrm>
            <a:off x="726747" y="3"/>
            <a:ext cx="9546069" cy="6865542"/>
            <a:chOff x="726747" y="3"/>
            <a:chExt cx="9546069" cy="6865542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C5AD4BCB-E4AE-4B3B-83AD-DCB82E53CEB0}"/>
                </a:ext>
              </a:extLst>
            </p:cNvPr>
            <p:cNvSpPr/>
            <p:nvPr/>
          </p:nvSpPr>
          <p:spPr>
            <a:xfrm>
              <a:off x="7886144" y="2117644"/>
              <a:ext cx="2386672" cy="4747901"/>
            </a:xfrm>
            <a:custGeom>
              <a:avLst/>
              <a:gdLst/>
              <a:ahLst/>
              <a:cxnLst/>
              <a:rect l="l" t="t" r="r" b="b"/>
              <a:pathLst>
                <a:path w="3931284" h="7820659">
                  <a:moveTo>
                    <a:pt x="2658662" y="0"/>
                  </a:moveTo>
                  <a:lnTo>
                    <a:pt x="0" y="7820411"/>
                  </a:lnTo>
                  <a:lnTo>
                    <a:pt x="1419181" y="7820411"/>
                  </a:lnTo>
                  <a:lnTo>
                    <a:pt x="3930927" y="432154"/>
                  </a:lnTo>
                  <a:lnTo>
                    <a:pt x="2658662" y="0"/>
                  </a:lnTo>
                  <a:close/>
                </a:path>
              </a:pathLst>
            </a:custGeom>
            <a:solidFill>
              <a:srgbClr val="FFC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C7E451A-C610-4F9F-9543-5F7CCEEA9711}"/>
                </a:ext>
              </a:extLst>
            </p:cNvPr>
            <p:cNvSpPr/>
            <p:nvPr/>
          </p:nvSpPr>
          <p:spPr>
            <a:xfrm>
              <a:off x="726747" y="3"/>
              <a:ext cx="9545918" cy="3153831"/>
            </a:xfrm>
            <a:custGeom>
              <a:avLst/>
              <a:gdLst/>
              <a:ahLst/>
              <a:cxnLst/>
              <a:rect l="l" t="t" r="r" b="b"/>
              <a:pathLst>
                <a:path w="15723869" h="5194935">
                  <a:moveTo>
                    <a:pt x="4184270" y="0"/>
                  </a:moveTo>
                  <a:lnTo>
                    <a:pt x="0" y="0"/>
                  </a:lnTo>
                  <a:lnTo>
                    <a:pt x="15290864" y="5194742"/>
                  </a:lnTo>
                  <a:lnTo>
                    <a:pt x="15723772" y="3920299"/>
                  </a:lnTo>
                  <a:lnTo>
                    <a:pt x="4184270" y="0"/>
                  </a:lnTo>
                  <a:close/>
                </a:path>
              </a:pathLst>
            </a:custGeom>
            <a:solidFill>
              <a:srgbClr val="90C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616945-DBEB-4414-B397-FB5FD3963497}"/>
                </a:ext>
              </a:extLst>
            </p:cNvPr>
            <p:cNvSpPr/>
            <p:nvPr/>
          </p:nvSpPr>
          <p:spPr>
            <a:xfrm rot="1156427">
              <a:off x="9344481" y="2227240"/>
              <a:ext cx="834252" cy="832617"/>
            </a:xfrm>
            <a:prstGeom prst="rect">
              <a:avLst/>
            </a:prstGeom>
            <a:solidFill>
              <a:srgbClr val="2F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4BB7CD60-399C-4619-8FE7-49B52B370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80" y="321938"/>
            <a:ext cx="2770358" cy="5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../../5.0%20fixes/Release%205.0%20Fixes.xls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6F385-5B02-3CA8-4BF2-E14B70D8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41" y="2847975"/>
            <a:ext cx="8920529" cy="581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Release 5.0 – Notifications &amp; Tally Plug-ins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9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FF386-03D1-316C-CAF1-D87DFF6D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0" y="1075453"/>
            <a:ext cx="11152980" cy="45488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Product Walkthrough-Credit Score</a:t>
            </a:r>
            <a:r>
              <a:rPr lang="en-US" sz="3200" b="1" dirty="0">
                <a:solidFill>
                  <a:schemeClr val="tx1"/>
                </a:solidFill>
              </a:rPr>
              <a:t/>
            </a:r>
            <a:br>
              <a:rPr lang="en-US" sz="3200" b="1" dirty="0">
                <a:solidFill>
                  <a:schemeClr val="tx1"/>
                </a:solidFill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5" name="20240429_145520_clipped">
            <a:hlinkClick r:id="" action="ppaction://media"/>
            <a:extLst>
              <a:ext uri="{FF2B5EF4-FFF2-40B4-BE49-F238E27FC236}">
                <a16:creationId xmlns:a16="http://schemas.microsoft.com/office/drawing/2014/main" id="{D1214690-8941-305C-094D-5EFAB7A12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070" y="1832094"/>
            <a:ext cx="8809273" cy="4624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Picture 2" descr="A colorful gauge with a black background&#10;&#10;Description automatically generated">
            <a:extLst>
              <a:ext uri="{FF2B5EF4-FFF2-40B4-BE49-F238E27FC236}">
                <a16:creationId xmlns:a16="http://schemas.microsoft.com/office/drawing/2014/main" id="{3369F5D7-4C93-DE97-9AD3-06AC2A108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386" y="1661251"/>
            <a:ext cx="144865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9DD5-5AE0-3CDF-6DF3-1DC9F293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Product Walkthrough-Check Eligibility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F82F2-294F-1807-3DCA-4AFBD48FA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14221" y="1744848"/>
            <a:ext cx="1440000" cy="1440000"/>
          </a:xfrm>
          <a:prstGeom prst="rect">
            <a:avLst/>
          </a:prstGeom>
          <a:effectLst/>
        </p:spPr>
      </p:pic>
      <p:pic>
        <p:nvPicPr>
          <p:cNvPr id="5" name="20240429_170534_clipped">
            <a:hlinkClick r:id="" action="ppaction://media"/>
            <a:extLst>
              <a:ext uri="{FF2B5EF4-FFF2-40B4-BE49-F238E27FC236}">
                <a16:creationId xmlns:a16="http://schemas.microsoft.com/office/drawing/2014/main" id="{EFFA3A81-44EE-D125-B139-16A2AF45B3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373" y="1659123"/>
            <a:ext cx="8828751" cy="4635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412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9DD5-5AE0-3CDF-6DF3-1DC9F2938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Product Walkthrough-Loan Application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A3993-6712-F925-4307-9B0BE84B8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3786" y="1614967"/>
            <a:ext cx="1440000" cy="1440000"/>
          </a:xfrm>
          <a:prstGeom prst="rect">
            <a:avLst/>
          </a:prstGeom>
          <a:effectLst/>
        </p:spPr>
      </p:pic>
      <p:pic>
        <p:nvPicPr>
          <p:cNvPr id="6" name="20240429_190202_clipped">
            <a:hlinkClick r:id="" action="ppaction://media"/>
            <a:extLst>
              <a:ext uri="{FF2B5EF4-FFF2-40B4-BE49-F238E27FC236}">
                <a16:creationId xmlns:a16="http://schemas.microsoft.com/office/drawing/2014/main" id="{91ACD689-4281-6615-9DF7-2BA12CC74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953" y="1701787"/>
            <a:ext cx="8931167" cy="4688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867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125CC-6804-7680-5644-4C2BBBDC7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9800" y="1706569"/>
            <a:ext cx="1440000" cy="1440000"/>
          </a:xfrm>
          <a:prstGeom prst="rect">
            <a:avLst/>
          </a:prstGeom>
          <a:effectLst/>
        </p:spPr>
      </p:pic>
      <p:pic>
        <p:nvPicPr>
          <p:cNvPr id="5" name="20240429_192621_clipped">
            <a:hlinkClick r:id="" action="ppaction://media"/>
            <a:extLst>
              <a:ext uri="{FF2B5EF4-FFF2-40B4-BE49-F238E27FC236}">
                <a16:creationId xmlns:a16="http://schemas.microsoft.com/office/drawing/2014/main" id="{9BDE9623-234D-106E-7DBF-5458073E4A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626" y="1706569"/>
            <a:ext cx="9271425" cy="4867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5E8CE9-95D0-2CCD-A60B-B95F78E3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6" y="1027113"/>
            <a:ext cx="11176000" cy="455612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Product Walkthrough-Disbursement Details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082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4291-3ACF-1F3A-7ACC-92B8EBCD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0" y="1075453"/>
            <a:ext cx="11152980" cy="454884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Product Fixes- Technical</a:t>
            </a:r>
            <a:endParaRPr lang="en-IN" sz="2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DA85D3-5A2C-AEA4-C2BD-ECD3A92C9281}"/>
              </a:ext>
            </a:extLst>
          </p:cNvPr>
          <p:cNvSpPr txBox="1"/>
          <p:nvPr/>
        </p:nvSpPr>
        <p:spPr>
          <a:xfrm>
            <a:off x="969818" y="2974109"/>
            <a:ext cx="898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Product Fixes 5.0 : </a:t>
            </a:r>
            <a:r>
              <a:rPr lang="en-US" dirty="0">
                <a:hlinkClick r:id="rId2" action="ppaction://hlinkfile"/>
              </a:rPr>
              <a:t>..\..\5.0 fixes\Release 5.0 Fixes.xlsx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44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B84A-F548-E698-0A6C-FA83876F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10" y="3429000"/>
            <a:ext cx="11152980" cy="454884"/>
          </a:xfrm>
        </p:spPr>
        <p:txBody>
          <a:bodyPr/>
          <a:lstStyle/>
          <a:p>
            <a:pPr algn="ctr"/>
            <a:r>
              <a:rPr lang="en-IN" b="1" i="1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9787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14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6CA32-119E-C1A8-D805-A7FB7765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Session Overview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AF8F6-CC24-4EAB-6E8D-11731FA1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91" y="1630016"/>
            <a:ext cx="1878620" cy="50279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0DD1EC-A299-FF80-9BD8-E0D5A28B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17" y="2032111"/>
            <a:ext cx="216427" cy="2164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A9B645-C11B-8695-2B2A-C4DBB417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17" y="2673872"/>
            <a:ext cx="216427" cy="2164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522D5E-F6B4-03E9-B83F-CA6DAF4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47" y="3287058"/>
            <a:ext cx="216427" cy="2164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E4EB0D-91A5-89EF-3186-DAA3ABE9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47" y="3869256"/>
            <a:ext cx="216427" cy="2164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321D34-A42C-8548-536F-AC34E176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28" y="4511019"/>
            <a:ext cx="216427" cy="2164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9B3164-EF0C-3A80-A980-6F6D14177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47" y="5169177"/>
            <a:ext cx="216427" cy="2164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9D9B4C8-77FD-161E-7985-C0121C75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747" y="5827335"/>
            <a:ext cx="216427" cy="2164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8D3C3A6-EE6E-2A18-5280-8D4910394812}"/>
              </a:ext>
            </a:extLst>
          </p:cNvPr>
          <p:cNvSpPr txBox="1"/>
          <p:nvPr/>
        </p:nvSpPr>
        <p:spPr>
          <a:xfrm>
            <a:off x="4960144" y="1965624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About “Notifications”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1A4953-67E3-9C5E-4627-3940187E8D97}"/>
              </a:ext>
            </a:extLst>
          </p:cNvPr>
          <p:cNvSpPr txBox="1"/>
          <p:nvPr/>
        </p:nvSpPr>
        <p:spPr>
          <a:xfrm>
            <a:off x="4960144" y="2597419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is being covered in 5.0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7F9572-92A0-AECD-BE84-07ADD0461353}"/>
              </a:ext>
            </a:extLst>
          </p:cNvPr>
          <p:cNvSpPr txBox="1"/>
          <p:nvPr/>
        </p:nvSpPr>
        <p:spPr>
          <a:xfrm>
            <a:off x="4960144" y="3265843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Product Walk through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735169-2E69-BBBF-4CC2-F35CED7897A1}"/>
              </a:ext>
            </a:extLst>
          </p:cNvPr>
          <p:cNvSpPr txBox="1"/>
          <p:nvPr/>
        </p:nvSpPr>
        <p:spPr>
          <a:xfrm>
            <a:off x="4960144" y="3792803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About Tally Plug-ins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5E19E2-8826-C3D0-73B2-70DF31C1423B}"/>
              </a:ext>
            </a:extLst>
          </p:cNvPr>
          <p:cNvSpPr txBox="1"/>
          <p:nvPr/>
        </p:nvSpPr>
        <p:spPr>
          <a:xfrm>
            <a:off x="4960144" y="4434566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Product Walk through Tally Plug-ins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FE742E-2EB6-BB2B-FD3F-6B436AFA4D26}"/>
              </a:ext>
            </a:extLst>
          </p:cNvPr>
          <p:cNvSpPr txBox="1"/>
          <p:nvPr/>
        </p:nvSpPr>
        <p:spPr>
          <a:xfrm>
            <a:off x="4960144" y="5076329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Product fixes addressed in 5.0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1D6DFC-557B-BCEC-6CD4-90D06F89970F}"/>
              </a:ext>
            </a:extLst>
          </p:cNvPr>
          <p:cNvSpPr txBox="1"/>
          <p:nvPr/>
        </p:nvSpPr>
        <p:spPr>
          <a:xfrm>
            <a:off x="4960144" y="5750882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Q&amp;A </a:t>
            </a:r>
          </a:p>
        </p:txBody>
      </p:sp>
    </p:spTree>
    <p:extLst>
      <p:ext uri="{BB962C8B-B14F-4D97-AF65-F5344CB8AC3E}">
        <p14:creationId xmlns:p14="http://schemas.microsoft.com/office/powerpoint/2010/main" val="26830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6" grpId="0"/>
      <p:bldP spid="48" grpId="0"/>
      <p:bldP spid="50" grpId="0"/>
      <p:bldP spid="52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6C74-7F6F-458A-3E42-475D32C9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Notifications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6F7F4-C196-78FC-714C-2B6EF8628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7" y="1927357"/>
            <a:ext cx="2207324" cy="869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E3501-A2C2-0C80-4257-EC4442ADCC2D}"/>
              </a:ext>
            </a:extLst>
          </p:cNvPr>
          <p:cNvSpPr txBox="1"/>
          <p:nvPr/>
        </p:nvSpPr>
        <p:spPr>
          <a:xfrm>
            <a:off x="902494" y="2101334"/>
            <a:ext cx="142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Aptos" panose="020B0004020202020204" pitchFamily="34" charset="0"/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DA5FB-7197-CB59-4DD2-6BC8EF3F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7" y="3429000"/>
            <a:ext cx="2207324" cy="869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98DBD-E657-3276-1576-C9FD192DC2C3}"/>
              </a:ext>
            </a:extLst>
          </p:cNvPr>
          <p:cNvSpPr txBox="1"/>
          <p:nvPr/>
        </p:nvSpPr>
        <p:spPr>
          <a:xfrm>
            <a:off x="902494" y="3602977"/>
            <a:ext cx="142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Aptos" panose="020B0004020202020204" pitchFamily="34" charset="0"/>
              </a:rPr>
              <a:t>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437925-8D9B-670A-CBCE-2675E9B3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7" y="4930643"/>
            <a:ext cx="2207324" cy="869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6120D-16E1-0CDF-97CE-61D921DFFBC9}"/>
              </a:ext>
            </a:extLst>
          </p:cNvPr>
          <p:cNvSpPr txBox="1"/>
          <p:nvPr/>
        </p:nvSpPr>
        <p:spPr>
          <a:xfrm>
            <a:off x="816769" y="5095095"/>
            <a:ext cx="159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latin typeface="Aptos" panose="020B0004020202020204" pitchFamily="34" charset="0"/>
              </a:rPr>
              <a:t>Notifications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7A7B9-1EE3-1557-CDB5-1B3564EB707D}"/>
              </a:ext>
            </a:extLst>
          </p:cNvPr>
          <p:cNvSpPr txBox="1"/>
          <p:nvPr/>
        </p:nvSpPr>
        <p:spPr>
          <a:xfrm>
            <a:off x="3109818" y="2038920"/>
            <a:ext cx="86367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Notifications is a feature which is getting included part of TP Release 5.0. The Notifications feature allows tally notifies the user on an activity about its status.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FBE413-1EE0-8BE4-6994-31F87A8EB4B4}"/>
              </a:ext>
            </a:extLst>
          </p:cNvPr>
          <p:cNvSpPr txBox="1"/>
          <p:nvPr/>
        </p:nvSpPr>
        <p:spPr>
          <a:xfrm>
            <a:off x="3109818" y="3507639"/>
            <a:ext cx="8339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Users can be notified about any license or application related Changes, </a:t>
            </a:r>
          </a:p>
          <a:p>
            <a:r>
              <a:rPr lang="en-US" dirty="0"/>
              <a:t>User can alert TSS Expiry and suggest user to renew,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1610F4-714F-0043-7D0C-EEC9B94F690A}"/>
              </a:ext>
            </a:extLst>
          </p:cNvPr>
          <p:cNvSpPr txBox="1"/>
          <p:nvPr/>
        </p:nvSpPr>
        <p:spPr>
          <a:xfrm>
            <a:off x="3109818" y="5090419"/>
            <a:ext cx="8720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Actionable notification that prompts user to perform an action</a:t>
            </a:r>
          </a:p>
          <a:p>
            <a:r>
              <a:rPr lang="en-US" dirty="0"/>
              <a:t>Non-Actionable is just an info notifications not need perform any action </a:t>
            </a:r>
          </a:p>
        </p:txBody>
      </p:sp>
    </p:spTree>
    <p:extLst>
      <p:ext uri="{BB962C8B-B14F-4D97-AF65-F5344CB8AC3E}">
        <p14:creationId xmlns:p14="http://schemas.microsoft.com/office/powerpoint/2010/main" val="263157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A5E0-F9DF-EA51-7B6A-D3E85DA4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Notifications in release 5.0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D7CE6-8495-C839-8F4B-22D0CDB1B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0539"/>
            <a:ext cx="3624520" cy="776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C2AA4-87EB-A39B-BE2A-6140CCFCA579}"/>
              </a:ext>
            </a:extLst>
          </p:cNvPr>
          <p:cNvSpPr txBox="1"/>
          <p:nvPr/>
        </p:nvSpPr>
        <p:spPr>
          <a:xfrm>
            <a:off x="195263" y="3244333"/>
            <a:ext cx="288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ptos" panose="020B0004020202020204" pitchFamily="34" charset="0"/>
              </a:rPr>
              <a:t>Release Upgrade</a:t>
            </a:r>
          </a:p>
        </p:txBody>
      </p:sp>
      <p:sp>
        <p:nvSpPr>
          <p:cNvPr id="7" name="Freeform 59">
            <a:extLst>
              <a:ext uri="{FF2B5EF4-FFF2-40B4-BE49-F238E27FC236}">
                <a16:creationId xmlns:a16="http://schemas.microsoft.com/office/drawing/2014/main" id="{1D400CF1-8E6E-0D75-B644-FC4A0BE86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720" y="2905125"/>
            <a:ext cx="1116806" cy="1114425"/>
          </a:xfrm>
          <a:prstGeom prst="donut">
            <a:avLst>
              <a:gd name="adj" fmla="val 7927"/>
            </a:avLst>
          </a:prstGeom>
          <a:solidFill>
            <a:srgbClr val="88E8F2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532" b="0" i="0" u="none" strike="noStrike" kern="0" cap="none" spc="0" normalizeH="0" baseline="0" noProof="0" dirty="0">
              <a:ln>
                <a:noFill/>
              </a:ln>
              <a:solidFill>
                <a:srgbClr val="747993"/>
              </a:solidFill>
              <a:effectLst/>
              <a:uLnTx/>
              <a:uFillTx/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E5B9B-A743-6510-2FB0-4ABAE5F0F1A5}"/>
              </a:ext>
            </a:extLst>
          </p:cNvPr>
          <p:cNvSpPr txBox="1"/>
          <p:nvPr/>
        </p:nvSpPr>
        <p:spPr>
          <a:xfrm>
            <a:off x="4297357" y="3336666"/>
            <a:ext cx="1116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Aptos" panose="020B0004020202020204" pitchFamily="34" charset="0"/>
              </a:rPr>
              <a:t>Notifications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D2D401-55DA-6C17-B1A4-B1A71AA89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193" y="2783923"/>
            <a:ext cx="1238283" cy="137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425619-038D-00D6-277E-3CC135CDA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831" y="2059598"/>
            <a:ext cx="1183170" cy="1184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28121D-3926-105B-ACEB-CB99DCD80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831" y="3613665"/>
            <a:ext cx="1183170" cy="1184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400E9F-3703-8906-42EF-291CE9176EC1}"/>
              </a:ext>
            </a:extLst>
          </p:cNvPr>
          <p:cNvSpPr txBox="1"/>
          <p:nvPr/>
        </p:nvSpPr>
        <p:spPr>
          <a:xfrm>
            <a:off x="7070122" y="2443460"/>
            <a:ext cx="10136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ptos" panose="020B0004020202020204" pitchFamily="34" charset="0"/>
              </a:rPr>
              <a:t>Licensing &amp; TSS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C9411-6D1F-EF40-E379-DA066F510FF2}"/>
              </a:ext>
            </a:extLst>
          </p:cNvPr>
          <p:cNvSpPr txBox="1"/>
          <p:nvPr/>
        </p:nvSpPr>
        <p:spPr>
          <a:xfrm>
            <a:off x="7070122" y="4019550"/>
            <a:ext cx="10136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Aptos" panose="020B0004020202020204" pitchFamily="34" charset="0"/>
              </a:rPr>
              <a:t>Connected GST</a:t>
            </a:r>
          </a:p>
        </p:txBody>
      </p:sp>
    </p:spTree>
    <p:extLst>
      <p:ext uri="{BB962C8B-B14F-4D97-AF65-F5344CB8AC3E}">
        <p14:creationId xmlns:p14="http://schemas.microsoft.com/office/powerpoint/2010/main" val="3476726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4259-D062-B799-F6D3-663C17F7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10" y="3201558"/>
            <a:ext cx="11152980" cy="45488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Product Walk through- Notification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52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1B50-40F3-C3B9-F070-4B823F6A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Tally Plug-ins- TallyCapital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4B1D3-D9B5-B9A1-9DF8-F5DC64FE9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190" y="1907901"/>
            <a:ext cx="11062860" cy="66384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TallyCapital: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We offer lending solutions that leverage existing services to empower businesses in expanding, diversifying, or optimizing their operations using Tally.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​</a:t>
            </a:r>
            <a:endParaRPr lang="en-IN" dirty="0"/>
          </a:p>
        </p:txBody>
      </p:sp>
      <p:pic>
        <p:nvPicPr>
          <p:cNvPr id="2054" name="Picture 6" descr="A cloud of words&#10;&#10;Description automatically generated">
            <a:extLst>
              <a:ext uri="{FF2B5EF4-FFF2-40B4-BE49-F238E27FC236}">
                <a16:creationId xmlns:a16="http://schemas.microsoft.com/office/drawing/2014/main" id="{05AD8276-DCAF-FF39-C556-DDB88BBA8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07" y="3303798"/>
            <a:ext cx="4800971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93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BBDE096-175B-C2E5-8A6C-6D13C07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669"/>
            <a:ext cx="4105275" cy="3325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06B9A3-6B27-3E43-E2DB-50B748AD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a typeface="Roboto Medium" panose="02000000000000000000" pitchFamily="2" charset="0"/>
              </a:rPr>
              <a:t>Functionalities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F00FD-5EED-BA67-2E93-8D3A17638C7B}"/>
              </a:ext>
            </a:extLst>
          </p:cNvPr>
          <p:cNvSpPr txBox="1"/>
          <p:nvPr/>
        </p:nvSpPr>
        <p:spPr>
          <a:xfrm>
            <a:off x="885401" y="3778955"/>
            <a:ext cx="29260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828434"/>
            <a:r>
              <a:rPr lang="en-IN" sz="3200" spc="-290" dirty="0">
                <a:solidFill>
                  <a:srgbClr val="111340"/>
                </a:solidFill>
                <a:latin typeface="Aptos" panose="020B0004020202020204" pitchFamily="34" charset="0"/>
                <a:cs typeface="Poppins" pitchFamily="2" charset="77"/>
              </a:rPr>
              <a:t>Functionalities</a:t>
            </a:r>
            <a:endParaRPr lang="en-US" sz="3200" spc="-290" dirty="0">
              <a:solidFill>
                <a:srgbClr val="111340"/>
              </a:solidFill>
              <a:latin typeface="Aptos" panose="020B0004020202020204" pitchFamily="34" charset="0"/>
              <a:cs typeface="Poppins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250A5-5245-96AA-C27D-3437E8A7E26F}"/>
              </a:ext>
            </a:extLst>
          </p:cNvPr>
          <p:cNvSpPr txBox="1"/>
          <p:nvPr/>
        </p:nvSpPr>
        <p:spPr>
          <a:xfrm>
            <a:off x="4583393" y="1936934"/>
            <a:ext cx="586553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828434"/>
            <a:r>
              <a:rPr lang="en-US" spc="-30" dirty="0">
                <a:solidFill>
                  <a:srgbClr val="124153"/>
                </a:solidFill>
                <a:latin typeface="Aptos" panose="020B0004020202020204" pitchFamily="34" charset="0"/>
                <a:cs typeface="Poppins" pitchFamily="2" charset="77"/>
              </a:rPr>
              <a:t>Digital </a:t>
            </a:r>
            <a:r>
              <a:rPr lang="en-US" b="1" spc="-30" dirty="0">
                <a:solidFill>
                  <a:srgbClr val="124153"/>
                </a:solidFill>
                <a:latin typeface="Aptos" panose="020B0004020202020204" pitchFamily="34" charset="0"/>
                <a:cs typeface="Poppins" pitchFamily="2" charset="77"/>
              </a:rPr>
              <a:t>Loan Application </a:t>
            </a:r>
            <a:r>
              <a:rPr lang="en-US" spc="-30" dirty="0">
                <a:solidFill>
                  <a:srgbClr val="124153"/>
                </a:solidFill>
                <a:latin typeface="Aptos" panose="020B0004020202020204" pitchFamily="34" charset="0"/>
                <a:cs typeface="Poppins" pitchFamily="2" charset="77"/>
              </a:rPr>
              <a:t>directly from the Tally Product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191FF-784E-AFC6-9BF2-ABF660C5D7A4}"/>
              </a:ext>
            </a:extLst>
          </p:cNvPr>
          <p:cNvSpPr txBox="1"/>
          <p:nvPr/>
        </p:nvSpPr>
        <p:spPr>
          <a:xfrm>
            <a:off x="4583393" y="2910098"/>
            <a:ext cx="586553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828434"/>
            <a:r>
              <a:rPr lang="en-US" b="1" spc="-30" dirty="0">
                <a:solidFill>
                  <a:srgbClr val="2E828B"/>
                </a:solidFill>
                <a:latin typeface="Aptos" panose="020B0004020202020204" pitchFamily="34" charset="0"/>
                <a:cs typeface="Poppins" pitchFamily="2" charset="77"/>
              </a:rPr>
              <a:t>Check Credit Score </a:t>
            </a:r>
            <a:r>
              <a:rPr lang="en-US" spc="-30" dirty="0">
                <a:solidFill>
                  <a:srgbClr val="2E828B"/>
                </a:solidFill>
                <a:latin typeface="Aptos" panose="020B0004020202020204" pitchFamily="34" charset="0"/>
                <a:cs typeface="Poppins" pitchFamily="2" charset="77"/>
              </a:rPr>
              <a:t>to Understand Current Credit History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9E3D6-6BC4-2B32-DA21-0DDBFBC43F35}"/>
              </a:ext>
            </a:extLst>
          </p:cNvPr>
          <p:cNvSpPr txBox="1"/>
          <p:nvPr/>
        </p:nvSpPr>
        <p:spPr>
          <a:xfrm>
            <a:off x="4583393" y="3957944"/>
            <a:ext cx="658943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828434"/>
            <a:r>
              <a:rPr lang="en-US" b="1" spc="-30" dirty="0">
                <a:solidFill>
                  <a:srgbClr val="47C4E0"/>
                </a:solidFill>
                <a:latin typeface="Aptos" panose="020B0004020202020204" pitchFamily="34" charset="0"/>
                <a:cs typeface="Poppins" pitchFamily="2" charset="77"/>
              </a:rPr>
              <a:t>EMI Calculator </a:t>
            </a:r>
            <a:r>
              <a:rPr lang="en-US" spc="-30" dirty="0">
                <a:solidFill>
                  <a:srgbClr val="47C4E0"/>
                </a:solidFill>
                <a:latin typeface="Aptos" panose="020B0004020202020204" pitchFamily="34" charset="0"/>
                <a:cs typeface="Poppins" pitchFamily="2" charset="77"/>
              </a:rPr>
              <a:t>Helps You Determine the Repayment Tenure Wisely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598598-EBC8-E8F8-9352-A7D94DB3599F}"/>
              </a:ext>
            </a:extLst>
          </p:cNvPr>
          <p:cNvSpPr txBox="1"/>
          <p:nvPr/>
        </p:nvSpPr>
        <p:spPr>
          <a:xfrm>
            <a:off x="4583393" y="4960269"/>
            <a:ext cx="649418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828434"/>
            <a:r>
              <a:rPr lang="en-US" b="1" spc="-30" dirty="0">
                <a:solidFill>
                  <a:srgbClr val="29304E"/>
                </a:solidFill>
                <a:latin typeface="Aptos" panose="020B0004020202020204" pitchFamily="34" charset="0"/>
                <a:cs typeface="Poppins" pitchFamily="2" charset="77"/>
              </a:rPr>
              <a:t>Check Loan Eligibility </a:t>
            </a:r>
            <a:r>
              <a:rPr lang="en-US" spc="-30" dirty="0">
                <a:solidFill>
                  <a:srgbClr val="29304E"/>
                </a:solidFill>
                <a:latin typeface="Aptos" panose="020B0004020202020204" pitchFamily="34" charset="0"/>
                <a:cs typeface="Poppins" pitchFamily="2" charset="77"/>
              </a:rPr>
              <a:t>without Impacting Credit Score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37FD80-CF8E-A12B-3FEA-A5D8BD7C438C}"/>
              </a:ext>
            </a:extLst>
          </p:cNvPr>
          <p:cNvSpPr txBox="1"/>
          <p:nvPr/>
        </p:nvSpPr>
        <p:spPr>
          <a:xfrm>
            <a:off x="4583393" y="5864935"/>
            <a:ext cx="7275232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1828434"/>
            <a:r>
              <a:rPr lang="en-US" spc="-30" dirty="0">
                <a:solidFill>
                  <a:srgbClr val="3B71B7"/>
                </a:solidFill>
                <a:latin typeface="Aptos" panose="020B0004020202020204" pitchFamily="34" charset="0"/>
                <a:cs typeface="Poppins" pitchFamily="2" charset="77"/>
              </a:rPr>
              <a:t>Loan Disbursement Details of Payment History, and Repayment Schedule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4C7E1A-5C92-35E9-9B8C-61EB3523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38" y="2117918"/>
            <a:ext cx="720000" cy="7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956BCC-1E79-FE8B-C2E6-2F7C49E19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275" y="2733812"/>
            <a:ext cx="720000" cy="7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D32264-B716-78A1-1B46-15CFD086B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896" y="3778955"/>
            <a:ext cx="717438" cy="7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20CF1A-2B9C-EABE-68BE-7DAF1E413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9600" y="4824098"/>
            <a:ext cx="720000" cy="7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92EB78-750A-787B-5F05-D8463165C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867" y="5329601"/>
            <a:ext cx="72257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6" grpId="0"/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7F59-F830-3EFD-F7A0-28D364AB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9" y="1148605"/>
            <a:ext cx="11152980" cy="4548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Lending Partners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CuadroTexto 395">
            <a:extLst>
              <a:ext uri="{FF2B5EF4-FFF2-40B4-BE49-F238E27FC236}">
                <a16:creationId xmlns:a16="http://schemas.microsoft.com/office/drawing/2014/main" id="{C56B8DA8-8AEC-E600-9423-8A6345A394EC}"/>
              </a:ext>
            </a:extLst>
          </p:cNvPr>
          <p:cNvSpPr txBox="1"/>
          <p:nvPr/>
        </p:nvSpPr>
        <p:spPr>
          <a:xfrm>
            <a:off x="305900" y="1901481"/>
            <a:ext cx="10118260" cy="78319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chemeClr val="tx2"/>
                </a:solidFill>
                <a:latin typeface="Aptos Narrow" panose="020B0004020202020204" pitchFamily="34" charset="0"/>
                <a:ea typeface="Roboto Medium" panose="02000000000000000000" pitchFamily="2" charset="0"/>
                <a:cs typeface="Lato Semibold" panose="020F0502020204030203" pitchFamily="34" charset="0"/>
              </a:defRPr>
            </a:lvl1pPr>
          </a:lstStyle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Offers unsecured loans with flexible terms and a hassle-free process, exclusively for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Tally customers</a:t>
            </a: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2C2B6D9B-D21E-9E51-FA12-7EF54B472DA0}"/>
              </a:ext>
            </a:extLst>
          </p:cNvPr>
          <p:cNvSpPr/>
          <p:nvPr/>
        </p:nvSpPr>
        <p:spPr>
          <a:xfrm>
            <a:off x="728204" y="3420136"/>
            <a:ext cx="3655259" cy="1181349"/>
          </a:xfrm>
          <a:custGeom>
            <a:avLst/>
            <a:gdLst/>
            <a:ahLst/>
            <a:cxnLst/>
            <a:rect l="l" t="t" r="r" b="b"/>
            <a:pathLst>
              <a:path w="3144809" h="941147">
                <a:moveTo>
                  <a:pt x="0" y="0"/>
                </a:moveTo>
                <a:lnTo>
                  <a:pt x="3144809" y="0"/>
                </a:lnTo>
                <a:lnTo>
                  <a:pt x="3144809" y="941147"/>
                </a:lnTo>
                <a:lnTo>
                  <a:pt x="0" y="941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FE35FE-DA23-310C-885D-9012537A7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518" y="3429000"/>
            <a:ext cx="4466042" cy="1174499"/>
          </a:xfrm>
          <a:prstGeom prst="rect">
            <a:avLst/>
          </a:prstGeom>
        </p:spPr>
      </p:pic>
      <p:sp>
        <p:nvSpPr>
          <p:cNvPr id="14" name="CuadroTexto 395">
            <a:extLst>
              <a:ext uri="{FF2B5EF4-FFF2-40B4-BE49-F238E27FC236}">
                <a16:creationId xmlns:a16="http://schemas.microsoft.com/office/drawing/2014/main" id="{39409F79-1A1F-F911-39B1-0EB1520C8258}"/>
              </a:ext>
            </a:extLst>
          </p:cNvPr>
          <p:cNvSpPr txBox="1"/>
          <p:nvPr/>
        </p:nvSpPr>
        <p:spPr>
          <a:xfrm>
            <a:off x="397845" y="4673722"/>
            <a:ext cx="4315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ptos Narrow" panose="020B0004020202020204" pitchFamily="34" charset="0"/>
                <a:ea typeface="Roboto Medium" panose="02000000000000000000" pitchFamily="2" charset="0"/>
                <a:cs typeface="Lato Semibold" panose="020F0502020204030203" pitchFamily="34" charset="0"/>
              </a:rPr>
              <a:t>Kotak Mahindra Limited</a:t>
            </a:r>
          </a:p>
        </p:txBody>
      </p:sp>
      <p:sp>
        <p:nvSpPr>
          <p:cNvPr id="15" name="CuadroTexto 395">
            <a:extLst>
              <a:ext uri="{FF2B5EF4-FFF2-40B4-BE49-F238E27FC236}">
                <a16:creationId xmlns:a16="http://schemas.microsoft.com/office/drawing/2014/main" id="{BFFE6655-6A7E-460E-E062-B2D0B354670A}"/>
              </a:ext>
            </a:extLst>
          </p:cNvPr>
          <p:cNvSpPr txBox="1"/>
          <p:nvPr/>
        </p:nvSpPr>
        <p:spPr>
          <a:xfrm>
            <a:off x="5156025" y="4628919"/>
            <a:ext cx="6091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err="1">
                <a:solidFill>
                  <a:schemeClr val="tx2"/>
                </a:solidFill>
                <a:latin typeface="Aptos Narrow" panose="020B0004020202020204" pitchFamily="34" charset="0"/>
                <a:ea typeface="Roboto Medium" panose="02000000000000000000" pitchFamily="2" charset="0"/>
                <a:cs typeface="Lato Semibold" panose="020F0502020204030203" pitchFamily="34" charset="0"/>
              </a:rPr>
              <a:t>FlexiLoans</a:t>
            </a:r>
            <a:r>
              <a:rPr lang="en-US" sz="3200" b="1">
                <a:solidFill>
                  <a:schemeClr val="tx2"/>
                </a:solidFill>
                <a:latin typeface="Aptos Narrow" panose="020B0004020202020204" pitchFamily="34" charset="0"/>
                <a:ea typeface="Roboto Medium" panose="02000000000000000000" pitchFamily="2" charset="0"/>
                <a:cs typeface="Lato Semibold" panose="020F0502020204030203" pitchFamily="34" charset="0"/>
              </a:rPr>
              <a:t> Technologies Pvt. Ltd.</a:t>
            </a:r>
          </a:p>
        </p:txBody>
      </p:sp>
    </p:spTree>
    <p:extLst>
      <p:ext uri="{BB962C8B-B14F-4D97-AF65-F5344CB8AC3E}">
        <p14:creationId xmlns:p14="http://schemas.microsoft.com/office/powerpoint/2010/main" val="119059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FF386-03D1-316C-CAF1-D87DFF6D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0" y="1075453"/>
            <a:ext cx="11152980" cy="45488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Product Walkthrough-EMI Calculator</a:t>
            </a:r>
            <a:r>
              <a:rPr lang="en-US" sz="3200" b="1" dirty="0">
                <a:solidFill>
                  <a:schemeClr val="tx1"/>
                </a:solidFill>
              </a:rPr>
              <a:t/>
            </a:r>
            <a:br>
              <a:rPr lang="en-US" sz="3200" b="1" dirty="0">
                <a:solidFill>
                  <a:schemeClr val="tx1"/>
                </a:solidFill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  <p:pic>
        <p:nvPicPr>
          <p:cNvPr id="5" name="20240429_145520_clipped">
            <a:hlinkClick r:id="" action="ppaction://media"/>
            <a:extLst>
              <a:ext uri="{FF2B5EF4-FFF2-40B4-BE49-F238E27FC236}">
                <a16:creationId xmlns:a16="http://schemas.microsoft.com/office/drawing/2014/main" id="{D1214690-8941-305C-094D-5EFAB7A12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375" y="1770860"/>
            <a:ext cx="8809273" cy="4624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5E388-1785-5A65-1642-094DA48ED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5050" y="1689430"/>
            <a:ext cx="1440000" cy="1440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8878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allyPrime PP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llyPrime PPT Template" id="{4BF24C37-916C-4577-B34A-F52D72BEED8C}" vid="{CDBE6907-E966-4A5D-9AC9-BDADE8403E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TallyPrime PPT Template</Template>
  <TotalTime>1431</TotalTime>
  <Words>257</Words>
  <Application>Microsoft Office PowerPoint</Application>
  <PresentationFormat>Widescreen</PresentationFormat>
  <Paragraphs>45</Paragraphs>
  <Slides>16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Aptos Narrow</vt:lpstr>
      <vt:lpstr>Arial</vt:lpstr>
      <vt:lpstr>Calibri</vt:lpstr>
      <vt:lpstr>Lato Semibold</vt:lpstr>
      <vt:lpstr>Montserrat</vt:lpstr>
      <vt:lpstr>Poppins</vt:lpstr>
      <vt:lpstr>Roboto Medium</vt:lpstr>
      <vt:lpstr>Segoe UI</vt:lpstr>
      <vt:lpstr>TallyPrime PPT Template</vt:lpstr>
      <vt:lpstr>Release 5.0 – Notifications &amp; Tally Plug-ins</vt:lpstr>
      <vt:lpstr>Session Overview</vt:lpstr>
      <vt:lpstr>Notifications</vt:lpstr>
      <vt:lpstr>Notifications in release 5.0</vt:lpstr>
      <vt:lpstr>Product Walk through- Notification</vt:lpstr>
      <vt:lpstr>Tally Plug-ins- TallyCapital</vt:lpstr>
      <vt:lpstr>Functionalities</vt:lpstr>
      <vt:lpstr>Lending Partners</vt:lpstr>
      <vt:lpstr>Product Walkthrough-EMI Calculator </vt:lpstr>
      <vt:lpstr>Product Walkthrough-Credit Score </vt:lpstr>
      <vt:lpstr>Product Walkthrough-Check Eligibility</vt:lpstr>
      <vt:lpstr>Product Walkthrough-Loan Application</vt:lpstr>
      <vt:lpstr>Product Walkthrough-Disbursement Details</vt:lpstr>
      <vt:lpstr>Product Fixes- Technical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Notifications &amp; TallyPlug-ins</dc:title>
  <dc:creator>Shankar Murthy YS</dc:creator>
  <cp:lastModifiedBy>User.pm17</cp:lastModifiedBy>
  <cp:revision>90</cp:revision>
  <dcterms:created xsi:type="dcterms:W3CDTF">2024-07-01T07:39:37Z</dcterms:created>
  <dcterms:modified xsi:type="dcterms:W3CDTF">2024-08-29T05:52:09Z</dcterms:modified>
</cp:coreProperties>
</file>